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8" r:id="rId2"/>
    <p:sldMasterId id="2147483666" r:id="rId3"/>
    <p:sldMasterId id="2147483672" r:id="rId4"/>
    <p:sldMasterId id="2147483674" r:id="rId5"/>
    <p:sldMasterId id="2147483752" r:id="rId6"/>
    <p:sldMasterId id="2147483764" r:id="rId7"/>
    <p:sldMasterId id="2147483777" r:id="rId8"/>
    <p:sldMasterId id="2147483789" r:id="rId9"/>
    <p:sldMasterId id="2147483801" r:id="rId10"/>
    <p:sldMasterId id="2147483814" r:id="rId11"/>
    <p:sldMasterId id="2147483839" r:id="rId12"/>
    <p:sldMasterId id="2147483863" r:id="rId13"/>
    <p:sldMasterId id="2147483875" r:id="rId14"/>
    <p:sldMasterId id="2147483888" r:id="rId15"/>
    <p:sldMasterId id="2147484966" r:id="rId16"/>
    <p:sldMasterId id="2147484978" r:id="rId17"/>
    <p:sldMasterId id="2147484990" r:id="rId18"/>
  </p:sldMasterIdLst>
  <p:notesMasterIdLst>
    <p:notesMasterId r:id="rId96"/>
  </p:notesMasterIdLst>
  <p:handoutMasterIdLst>
    <p:handoutMasterId r:id="rId97"/>
  </p:handoutMasterIdLst>
  <p:sldIdLst>
    <p:sldId id="280" r:id="rId19"/>
    <p:sldId id="362" r:id="rId20"/>
    <p:sldId id="336" r:id="rId21"/>
    <p:sldId id="337" r:id="rId22"/>
    <p:sldId id="338" r:id="rId23"/>
    <p:sldId id="380" r:id="rId24"/>
    <p:sldId id="339" r:id="rId25"/>
    <p:sldId id="340" r:id="rId26"/>
    <p:sldId id="363" r:id="rId27"/>
    <p:sldId id="341" r:id="rId28"/>
    <p:sldId id="364" r:id="rId29"/>
    <p:sldId id="342" r:id="rId30"/>
    <p:sldId id="343" r:id="rId31"/>
    <p:sldId id="344" r:id="rId32"/>
    <p:sldId id="345" r:id="rId33"/>
    <p:sldId id="346" r:id="rId34"/>
    <p:sldId id="365" r:id="rId35"/>
    <p:sldId id="347" r:id="rId36"/>
    <p:sldId id="348" r:id="rId37"/>
    <p:sldId id="349" r:id="rId38"/>
    <p:sldId id="350" r:id="rId39"/>
    <p:sldId id="366" r:id="rId40"/>
    <p:sldId id="391" r:id="rId41"/>
    <p:sldId id="329" r:id="rId42"/>
    <p:sldId id="330" r:id="rId43"/>
    <p:sldId id="325" r:id="rId44"/>
    <p:sldId id="370" r:id="rId45"/>
    <p:sldId id="372" r:id="rId46"/>
    <p:sldId id="373" r:id="rId47"/>
    <p:sldId id="374" r:id="rId48"/>
    <p:sldId id="385" r:id="rId49"/>
    <p:sldId id="386" r:id="rId50"/>
    <p:sldId id="327" r:id="rId51"/>
    <p:sldId id="328" r:id="rId52"/>
    <p:sldId id="351" r:id="rId53"/>
    <p:sldId id="331" r:id="rId54"/>
    <p:sldId id="335" r:id="rId55"/>
    <p:sldId id="390" r:id="rId56"/>
    <p:sldId id="310" r:id="rId57"/>
    <p:sldId id="311" r:id="rId58"/>
    <p:sldId id="392"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52" r:id="rId72"/>
    <p:sldId id="353" r:id="rId73"/>
    <p:sldId id="354" r:id="rId74"/>
    <p:sldId id="355" r:id="rId75"/>
    <p:sldId id="356" r:id="rId76"/>
    <p:sldId id="357" r:id="rId77"/>
    <p:sldId id="358" r:id="rId78"/>
    <p:sldId id="359" r:id="rId79"/>
    <p:sldId id="360" r:id="rId80"/>
    <p:sldId id="381" r:id="rId81"/>
    <p:sldId id="389" r:id="rId82"/>
    <p:sldId id="384" r:id="rId83"/>
    <p:sldId id="334" r:id="rId84"/>
    <p:sldId id="286" r:id="rId85"/>
    <p:sldId id="333" r:id="rId86"/>
    <p:sldId id="289" r:id="rId87"/>
    <p:sldId id="287" r:id="rId88"/>
    <p:sldId id="301" r:id="rId89"/>
    <p:sldId id="293" r:id="rId90"/>
    <p:sldId id="290" r:id="rId91"/>
    <p:sldId id="378" r:id="rId92"/>
    <p:sldId id="302" r:id="rId93"/>
    <p:sldId id="303" r:id="rId94"/>
    <p:sldId id="304" r:id="rId95"/>
  </p:sldIdLst>
  <p:sldSz cx="9144000" cy="6858000" type="screen4x3"/>
  <p:notesSz cx="9144000" cy="6858000"/>
  <p:defaultTextStyle>
    <a:defPPr>
      <a:defRPr lang="ja-JP"/>
    </a:defPPr>
    <a:lvl1pPr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CCFF"/>
    <a:srgbClr val="000000"/>
    <a:srgbClr val="CC6600"/>
    <a:srgbClr val="FFCC99"/>
    <a:srgbClr val="FFFF00"/>
    <a:srgbClr val="FFCCFF"/>
    <a:srgbClr val="00FFFF"/>
    <a:srgbClr val="00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7" autoAdjust="0"/>
    <p:restoredTop sz="94672" autoAdjust="0"/>
  </p:normalViewPr>
  <p:slideViewPr>
    <p:cSldViewPr>
      <p:cViewPr varScale="1">
        <p:scale>
          <a:sx n="32" d="100"/>
          <a:sy n="32" d="100"/>
        </p:scale>
        <p:origin x="48" y="19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60128" cy="6012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A1C42049-7ED4-4A3A-81A8-250E7A6E85DD}" type="slidenum">
              <a:rPr lang="en-US" altLang="ja-JP"/>
              <a:pPr>
                <a:defRPr/>
              </a:pPr>
              <a:t>‹#›</a:t>
            </a:fld>
            <a:endParaRPr lang="en-US" altLang="ja-JP"/>
          </a:p>
        </p:txBody>
      </p:sp>
    </p:spTree>
    <p:extLst>
      <p:ext uri="{BB962C8B-B14F-4D97-AF65-F5344CB8AC3E}">
        <p14:creationId xmlns:p14="http://schemas.microsoft.com/office/powerpoint/2010/main" val="178556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2083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133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083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2083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FC2FC142-DD74-4372-8F77-2F8DE8BDBF94}" type="slidenum">
              <a:rPr lang="en-US" altLang="ja-JP"/>
              <a:pPr>
                <a:defRPr/>
              </a:pPr>
              <a:t>‹#›</a:t>
            </a:fld>
            <a:endParaRPr lang="en-US" altLang="ja-JP"/>
          </a:p>
        </p:txBody>
      </p:sp>
    </p:spTree>
    <p:extLst>
      <p:ext uri="{BB962C8B-B14F-4D97-AF65-F5344CB8AC3E}">
        <p14:creationId xmlns:p14="http://schemas.microsoft.com/office/powerpoint/2010/main" val="19787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a:ln/>
        </p:spPr>
      </p:sp>
      <p:sp>
        <p:nvSpPr>
          <p:cNvPr id="1341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4148" name="スライド番号プレースホルダ 3"/>
          <p:cNvSpPr>
            <a:spLocks noGrp="1"/>
          </p:cNvSpPr>
          <p:nvPr>
            <p:ph type="sldNum" sz="quarter" idx="5"/>
          </p:nvPr>
        </p:nvSpPr>
        <p:spPr>
          <a:noFill/>
        </p:spPr>
        <p:txBody>
          <a:bodyPr/>
          <a:lstStyle/>
          <a:p>
            <a:fld id="{B006EE83-C0F1-431A-8EDA-980FB49909B0}" type="slidenum">
              <a:rPr lang="en-US" altLang="ja-JP" smtClean="0">
                <a:latin typeface="Arial" pitchFamily="34" charset="0"/>
                <a:ea typeface="ＭＳ Ｐゴシック" pitchFamily="50" charset="-128"/>
              </a:rPr>
              <a:pPr/>
              <a:t>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17994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a:ln/>
        </p:spPr>
      </p:sp>
      <p:sp>
        <p:nvSpPr>
          <p:cNvPr id="14233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2340" name="スライド番号プレースホルダ 3"/>
          <p:cNvSpPr>
            <a:spLocks noGrp="1"/>
          </p:cNvSpPr>
          <p:nvPr>
            <p:ph type="sldNum" sz="quarter" idx="5"/>
          </p:nvPr>
        </p:nvSpPr>
        <p:spPr>
          <a:noFill/>
        </p:spPr>
        <p:txBody>
          <a:bodyPr/>
          <a:lstStyle/>
          <a:p>
            <a:fld id="{0DC79A31-6094-4DB3-AF20-16F0F3550848}" type="slidenum">
              <a:rPr lang="en-US" altLang="ja-JP" smtClean="0">
                <a:latin typeface="Arial" pitchFamily="34" charset="0"/>
                <a:ea typeface="ＭＳ Ｐゴシック" pitchFamily="50" charset="-128"/>
              </a:rPr>
              <a:pPr/>
              <a:t>10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43956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a:ln/>
        </p:spPr>
      </p:sp>
      <p:sp>
        <p:nvSpPr>
          <p:cNvPr id="14336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3364" name="スライド番号プレースホルダ 3"/>
          <p:cNvSpPr>
            <a:spLocks noGrp="1"/>
          </p:cNvSpPr>
          <p:nvPr>
            <p:ph type="sldNum" sz="quarter" idx="5"/>
          </p:nvPr>
        </p:nvSpPr>
        <p:spPr>
          <a:noFill/>
        </p:spPr>
        <p:txBody>
          <a:bodyPr/>
          <a:lstStyle/>
          <a:p>
            <a:fld id="{06F36F71-D58E-4EE0-8A10-4E2BFEC80AF7}" type="slidenum">
              <a:rPr lang="en-US" altLang="ja-JP" smtClean="0">
                <a:latin typeface="Arial" pitchFamily="34" charset="0"/>
                <a:ea typeface="ＭＳ Ｐゴシック" pitchFamily="50" charset="-128"/>
              </a:rPr>
              <a:pPr/>
              <a:t>11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79703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ln/>
        </p:spPr>
      </p:sp>
      <p:sp>
        <p:nvSpPr>
          <p:cNvPr id="14438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4388" name="スライド番号プレースホルダ 3"/>
          <p:cNvSpPr>
            <a:spLocks noGrp="1"/>
          </p:cNvSpPr>
          <p:nvPr>
            <p:ph type="sldNum" sz="quarter" idx="5"/>
          </p:nvPr>
        </p:nvSpPr>
        <p:spPr>
          <a:noFill/>
        </p:spPr>
        <p:txBody>
          <a:bodyPr/>
          <a:lstStyle/>
          <a:p>
            <a:fld id="{CDD1506C-3E7D-4728-AC7F-437F8AE9AFE1}" type="slidenum">
              <a:rPr lang="en-US" altLang="ja-JP" smtClean="0">
                <a:latin typeface="Arial" pitchFamily="34" charset="0"/>
                <a:ea typeface="ＭＳ Ｐゴシック" pitchFamily="50" charset="-128"/>
              </a:rPr>
              <a:pPr/>
              <a:t>12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05849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noTextEdit="1"/>
          </p:cNvSpPr>
          <p:nvPr>
            <p:ph type="sldImg"/>
          </p:nvPr>
        </p:nvSpPr>
        <p:spPr>
          <a:ln/>
        </p:spPr>
      </p:sp>
      <p:sp>
        <p:nvSpPr>
          <p:cNvPr id="14541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5412" name="スライド番号プレースホルダ 3"/>
          <p:cNvSpPr>
            <a:spLocks noGrp="1"/>
          </p:cNvSpPr>
          <p:nvPr>
            <p:ph type="sldNum" sz="quarter" idx="5"/>
          </p:nvPr>
        </p:nvSpPr>
        <p:spPr>
          <a:noFill/>
        </p:spPr>
        <p:txBody>
          <a:bodyPr/>
          <a:lstStyle/>
          <a:p>
            <a:fld id="{C9B3B574-6565-4F15-BF1C-29E71918C7CC}" type="slidenum">
              <a:rPr lang="en-US" altLang="ja-JP" smtClean="0">
                <a:latin typeface="Arial" pitchFamily="34" charset="0"/>
                <a:ea typeface="ＭＳ Ｐゴシック" pitchFamily="50" charset="-128"/>
              </a:rPr>
              <a:pPr/>
              <a:t>13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85857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p:cNvSpPr>
            <a:spLocks noGrp="1" noRot="1" noChangeAspect="1" noTextEdit="1"/>
          </p:cNvSpPr>
          <p:nvPr>
            <p:ph type="sldImg"/>
          </p:nvPr>
        </p:nvSpPr>
        <p:spPr>
          <a:ln/>
        </p:spPr>
      </p:sp>
      <p:sp>
        <p:nvSpPr>
          <p:cNvPr id="14643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6436" name="スライド番号プレースホルダ 3"/>
          <p:cNvSpPr>
            <a:spLocks noGrp="1"/>
          </p:cNvSpPr>
          <p:nvPr>
            <p:ph type="sldNum" sz="quarter" idx="5"/>
          </p:nvPr>
        </p:nvSpPr>
        <p:spPr>
          <a:noFill/>
        </p:spPr>
        <p:txBody>
          <a:bodyPr/>
          <a:lstStyle/>
          <a:p>
            <a:fld id="{8F6C462C-508C-4695-8AD4-95562345F89E}" type="slidenum">
              <a:rPr lang="en-US" altLang="ja-JP" smtClean="0">
                <a:latin typeface="Arial" pitchFamily="34" charset="0"/>
                <a:ea typeface="ＭＳ Ｐゴシック" pitchFamily="50" charset="-128"/>
              </a:rPr>
              <a:pPr/>
              <a:t>14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05157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a:ln/>
        </p:spPr>
      </p:sp>
      <p:sp>
        <p:nvSpPr>
          <p:cNvPr id="14745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7460" name="スライド番号プレースホルダ 3"/>
          <p:cNvSpPr>
            <a:spLocks noGrp="1"/>
          </p:cNvSpPr>
          <p:nvPr>
            <p:ph type="sldNum" sz="quarter" idx="5"/>
          </p:nvPr>
        </p:nvSpPr>
        <p:spPr>
          <a:noFill/>
        </p:spPr>
        <p:txBody>
          <a:bodyPr/>
          <a:lstStyle/>
          <a:p>
            <a:fld id="{D7B00410-D833-4DB7-82D7-2A85AD4CCC3D}" type="slidenum">
              <a:rPr lang="en-US" altLang="ja-JP" smtClean="0">
                <a:latin typeface="Arial" pitchFamily="34" charset="0"/>
                <a:ea typeface="ＭＳ Ｐゴシック" pitchFamily="50" charset="-128"/>
              </a:rPr>
              <a:pPr/>
              <a:t>15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97793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p:cNvSpPr>
            <a:spLocks noGrp="1" noRot="1" noChangeAspect="1" noTextEdit="1"/>
          </p:cNvSpPr>
          <p:nvPr>
            <p:ph type="sldImg"/>
          </p:nvPr>
        </p:nvSpPr>
        <p:spPr>
          <a:ln/>
        </p:spPr>
      </p:sp>
      <p:sp>
        <p:nvSpPr>
          <p:cNvPr id="14848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8484" name="スライド番号プレースホルダ 3"/>
          <p:cNvSpPr>
            <a:spLocks noGrp="1"/>
          </p:cNvSpPr>
          <p:nvPr>
            <p:ph type="sldNum" sz="quarter" idx="5"/>
          </p:nvPr>
        </p:nvSpPr>
        <p:spPr>
          <a:noFill/>
        </p:spPr>
        <p:txBody>
          <a:bodyPr/>
          <a:lstStyle/>
          <a:p>
            <a:fld id="{5331D609-0063-47E3-8100-F7ED4C7444A5}" type="slidenum">
              <a:rPr lang="en-US" altLang="ja-JP" smtClean="0">
                <a:latin typeface="Arial" pitchFamily="34" charset="0"/>
                <a:ea typeface="ＭＳ Ｐゴシック" pitchFamily="50" charset="-128"/>
              </a:rPr>
              <a:pPr/>
              <a:t>16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88408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a:ln/>
        </p:spPr>
      </p:sp>
      <p:sp>
        <p:nvSpPr>
          <p:cNvPr id="14950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9508" name="スライド番号プレースホルダ 3"/>
          <p:cNvSpPr>
            <a:spLocks noGrp="1"/>
          </p:cNvSpPr>
          <p:nvPr>
            <p:ph type="sldNum" sz="quarter" idx="5"/>
          </p:nvPr>
        </p:nvSpPr>
        <p:spPr>
          <a:noFill/>
        </p:spPr>
        <p:txBody>
          <a:bodyPr/>
          <a:lstStyle/>
          <a:p>
            <a:fld id="{AADFEBA5-40E8-4438-AD1C-A7BCE4710E1C}" type="slidenum">
              <a:rPr lang="en-US" altLang="ja-JP" smtClean="0">
                <a:latin typeface="Arial" pitchFamily="34" charset="0"/>
                <a:ea typeface="ＭＳ Ｐゴシック" pitchFamily="50" charset="-128"/>
              </a:rPr>
              <a:pPr/>
              <a:t>17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62258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a:ln/>
        </p:spPr>
      </p:sp>
      <p:sp>
        <p:nvSpPr>
          <p:cNvPr id="1505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0532" name="スライド番号プレースホルダ 3"/>
          <p:cNvSpPr>
            <a:spLocks noGrp="1"/>
          </p:cNvSpPr>
          <p:nvPr>
            <p:ph type="sldNum" sz="quarter" idx="5"/>
          </p:nvPr>
        </p:nvSpPr>
        <p:spPr>
          <a:noFill/>
        </p:spPr>
        <p:txBody>
          <a:bodyPr/>
          <a:lstStyle/>
          <a:p>
            <a:fld id="{EB07319E-5443-4649-BB73-E094CCC18507}" type="slidenum">
              <a:rPr lang="en-US" altLang="ja-JP" smtClean="0">
                <a:latin typeface="Arial" pitchFamily="34" charset="0"/>
                <a:ea typeface="ＭＳ Ｐゴシック" pitchFamily="50" charset="-128"/>
              </a:rPr>
              <a:pPr/>
              <a:t>18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19063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ln/>
        </p:spPr>
      </p:sp>
      <p:sp>
        <p:nvSpPr>
          <p:cNvPr id="1515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1556" name="スライド番号プレースホルダ 3"/>
          <p:cNvSpPr>
            <a:spLocks noGrp="1"/>
          </p:cNvSpPr>
          <p:nvPr>
            <p:ph type="sldNum" sz="quarter" idx="5"/>
          </p:nvPr>
        </p:nvSpPr>
        <p:spPr>
          <a:noFill/>
        </p:spPr>
        <p:txBody>
          <a:bodyPr/>
          <a:lstStyle/>
          <a:p>
            <a:fld id="{CC500B02-E184-4505-BCCB-580844AC9B35}" type="slidenum">
              <a:rPr lang="en-US" altLang="ja-JP" smtClean="0">
                <a:latin typeface="Arial" pitchFamily="34" charset="0"/>
                <a:ea typeface="ＭＳ Ｐゴシック" pitchFamily="50" charset="-128"/>
              </a:rPr>
              <a:pPr/>
              <a:t>19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88420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a:ln/>
        </p:spPr>
      </p:sp>
      <p:sp>
        <p:nvSpPr>
          <p:cNvPr id="13517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5172" name="スライド番号プレースホルダ 3"/>
          <p:cNvSpPr>
            <a:spLocks noGrp="1"/>
          </p:cNvSpPr>
          <p:nvPr>
            <p:ph type="sldNum" sz="quarter" idx="5"/>
          </p:nvPr>
        </p:nvSpPr>
        <p:spPr>
          <a:noFill/>
        </p:spPr>
        <p:txBody>
          <a:bodyPr/>
          <a:lstStyle/>
          <a:p>
            <a:fld id="{C793A89F-7184-4F4E-B20C-4AB2D98E5770}" type="slidenum">
              <a:rPr lang="en-US" altLang="ja-JP" smtClean="0">
                <a:latin typeface="Arial" pitchFamily="34" charset="0"/>
                <a:ea typeface="ＭＳ Ｐゴシック" pitchFamily="50" charset="-128"/>
              </a:rPr>
              <a:pPr/>
              <a:t>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68443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p:cNvSpPr>
            <a:spLocks noGrp="1" noRot="1" noChangeAspect="1" noTextEdit="1"/>
          </p:cNvSpPr>
          <p:nvPr>
            <p:ph type="sldImg"/>
          </p:nvPr>
        </p:nvSpPr>
        <p:spPr>
          <a:ln/>
        </p:spPr>
      </p:sp>
      <p:sp>
        <p:nvSpPr>
          <p:cNvPr id="15257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2580" name="スライド番号プレースホルダ 3"/>
          <p:cNvSpPr>
            <a:spLocks noGrp="1"/>
          </p:cNvSpPr>
          <p:nvPr>
            <p:ph type="sldNum" sz="quarter" idx="5"/>
          </p:nvPr>
        </p:nvSpPr>
        <p:spPr>
          <a:noFill/>
        </p:spPr>
        <p:txBody>
          <a:bodyPr/>
          <a:lstStyle/>
          <a:p>
            <a:fld id="{FDADE321-DC4F-4641-BF65-640DCC3496FE}" type="slidenum">
              <a:rPr lang="en-US" altLang="ja-JP" smtClean="0">
                <a:latin typeface="Arial" pitchFamily="34" charset="0"/>
                <a:ea typeface="ＭＳ Ｐゴシック" pitchFamily="50" charset="-128"/>
              </a:rPr>
              <a:pPr/>
              <a:t>20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9374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 1"/>
          <p:cNvSpPr>
            <a:spLocks noGrp="1" noRot="1" noChangeAspect="1" noTextEdit="1"/>
          </p:cNvSpPr>
          <p:nvPr>
            <p:ph type="sldImg"/>
          </p:nvPr>
        </p:nvSpPr>
        <p:spPr>
          <a:ln/>
        </p:spPr>
      </p:sp>
      <p:sp>
        <p:nvSpPr>
          <p:cNvPr id="15360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3604" name="スライド番号プレースホルダ 3"/>
          <p:cNvSpPr>
            <a:spLocks noGrp="1"/>
          </p:cNvSpPr>
          <p:nvPr>
            <p:ph type="sldNum" sz="quarter" idx="5"/>
          </p:nvPr>
        </p:nvSpPr>
        <p:spPr>
          <a:noFill/>
        </p:spPr>
        <p:txBody>
          <a:bodyPr/>
          <a:lstStyle/>
          <a:p>
            <a:fld id="{2E8F13CD-86B6-4007-BB42-3CE9F8133AF7}" type="slidenum">
              <a:rPr lang="en-US" altLang="ja-JP" smtClean="0">
                <a:latin typeface="Arial" pitchFamily="34" charset="0"/>
                <a:ea typeface="ＭＳ Ｐゴシック" pitchFamily="50" charset="-128"/>
              </a:rPr>
              <a:pPr/>
              <a:t>21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939705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a:ln/>
        </p:spPr>
      </p:sp>
      <p:sp>
        <p:nvSpPr>
          <p:cNvPr id="15462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4628" name="スライド番号プレースホルダ 3"/>
          <p:cNvSpPr>
            <a:spLocks noGrp="1"/>
          </p:cNvSpPr>
          <p:nvPr>
            <p:ph type="sldNum" sz="quarter" idx="5"/>
          </p:nvPr>
        </p:nvSpPr>
        <p:spPr>
          <a:noFill/>
        </p:spPr>
        <p:txBody>
          <a:bodyPr/>
          <a:lstStyle/>
          <a:p>
            <a:fld id="{2771CE1C-A28D-4BB0-BE55-51C7306A9C81}" type="slidenum">
              <a:rPr lang="en-US" altLang="ja-JP" smtClean="0">
                <a:latin typeface="Arial" pitchFamily="34" charset="0"/>
                <a:ea typeface="ＭＳ Ｐゴシック" pitchFamily="50" charset="-128"/>
              </a:rPr>
              <a:pPr/>
              <a:t>22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56143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a:ln/>
        </p:spPr>
      </p:sp>
      <p:sp>
        <p:nvSpPr>
          <p:cNvPr id="1597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9748" name="スライド番号プレースホルダ 3"/>
          <p:cNvSpPr>
            <a:spLocks noGrp="1"/>
          </p:cNvSpPr>
          <p:nvPr>
            <p:ph type="sldNum" sz="quarter" idx="5"/>
          </p:nvPr>
        </p:nvSpPr>
        <p:spPr>
          <a:noFill/>
        </p:spPr>
        <p:txBody>
          <a:bodyPr/>
          <a:lstStyle/>
          <a:p>
            <a:fld id="{DFDD87EA-A954-4624-B43B-E509C8B2D16B}" type="slidenum">
              <a:rPr lang="en-US" altLang="ja-JP" smtClean="0">
                <a:latin typeface="Arial" pitchFamily="34" charset="0"/>
                <a:ea typeface="ＭＳ Ｐゴシック" pitchFamily="50" charset="-128"/>
              </a:rPr>
              <a:pPr/>
              <a:t>23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769705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a:ln/>
        </p:spPr>
      </p:sp>
      <p:sp>
        <p:nvSpPr>
          <p:cNvPr id="15667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6676" name="スライド番号プレースホルダ 3"/>
          <p:cNvSpPr>
            <a:spLocks noGrp="1"/>
          </p:cNvSpPr>
          <p:nvPr>
            <p:ph type="sldNum" sz="quarter" idx="5"/>
          </p:nvPr>
        </p:nvSpPr>
        <p:spPr>
          <a:noFill/>
        </p:spPr>
        <p:txBody>
          <a:bodyPr/>
          <a:lstStyle/>
          <a:p>
            <a:fld id="{350CE5FC-F6E1-49B8-8FD1-2390F6541C13}" type="slidenum">
              <a:rPr lang="en-US" altLang="ja-JP" smtClean="0">
                <a:latin typeface="Arial" pitchFamily="34" charset="0"/>
                <a:ea typeface="ＭＳ Ｐゴシック" pitchFamily="50" charset="-128"/>
              </a:rPr>
              <a:pPr/>
              <a:t>24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641541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a:ln/>
        </p:spPr>
      </p:sp>
      <p:sp>
        <p:nvSpPr>
          <p:cNvPr id="15769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7700" name="スライド番号プレースホルダ 3"/>
          <p:cNvSpPr>
            <a:spLocks noGrp="1"/>
          </p:cNvSpPr>
          <p:nvPr>
            <p:ph type="sldNum" sz="quarter" idx="5"/>
          </p:nvPr>
        </p:nvSpPr>
        <p:spPr>
          <a:noFill/>
        </p:spPr>
        <p:txBody>
          <a:bodyPr/>
          <a:lstStyle/>
          <a:p>
            <a:fld id="{8CF34258-8383-46EB-BECF-72C89AC56F71}" type="slidenum">
              <a:rPr lang="en-US" altLang="ja-JP" smtClean="0">
                <a:latin typeface="Arial" pitchFamily="34" charset="0"/>
                <a:ea typeface="ＭＳ Ｐゴシック" pitchFamily="50" charset="-128"/>
              </a:rPr>
              <a:pPr/>
              <a:t>25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747460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p:cNvSpPr>
            <a:spLocks noGrp="1" noRot="1" noChangeAspect="1" noTextEdit="1"/>
          </p:cNvSpPr>
          <p:nvPr>
            <p:ph type="sldImg"/>
          </p:nvPr>
        </p:nvSpPr>
        <p:spPr>
          <a:ln/>
        </p:spPr>
      </p:sp>
      <p:sp>
        <p:nvSpPr>
          <p:cNvPr id="15872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8724" name="スライド番号プレースホルダ 3"/>
          <p:cNvSpPr>
            <a:spLocks noGrp="1"/>
          </p:cNvSpPr>
          <p:nvPr>
            <p:ph type="sldNum" sz="quarter" idx="5"/>
          </p:nvPr>
        </p:nvSpPr>
        <p:spPr>
          <a:noFill/>
        </p:spPr>
        <p:txBody>
          <a:bodyPr/>
          <a:lstStyle/>
          <a:p>
            <a:fld id="{9E8F2C0E-AC0A-4AB2-AB4F-5C17DD7A24B6}" type="slidenum">
              <a:rPr lang="en-US" altLang="ja-JP" smtClean="0">
                <a:latin typeface="Arial" pitchFamily="34" charset="0"/>
                <a:ea typeface="ＭＳ Ｐゴシック" pitchFamily="50" charset="-128"/>
              </a:rPr>
              <a:pPr/>
              <a:t>26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65510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a:ln/>
        </p:spPr>
      </p:sp>
      <p:sp>
        <p:nvSpPr>
          <p:cNvPr id="1597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9748" name="スライド番号プレースホルダ 3"/>
          <p:cNvSpPr>
            <a:spLocks noGrp="1"/>
          </p:cNvSpPr>
          <p:nvPr>
            <p:ph type="sldNum" sz="quarter" idx="5"/>
          </p:nvPr>
        </p:nvSpPr>
        <p:spPr>
          <a:noFill/>
        </p:spPr>
        <p:txBody>
          <a:bodyPr/>
          <a:lstStyle/>
          <a:p>
            <a:fld id="{DFDD87EA-A954-4624-B43B-E509C8B2D16B}" type="slidenum">
              <a:rPr lang="en-US" altLang="ja-JP" smtClean="0">
                <a:latin typeface="Arial" pitchFamily="34" charset="0"/>
                <a:ea typeface="ＭＳ Ｐゴシック" pitchFamily="50" charset="-128"/>
              </a:rPr>
              <a:pPr/>
              <a:t>27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819385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p:cNvSpPr>
            <a:spLocks noGrp="1" noRot="1" noChangeAspect="1" noTextEdit="1"/>
          </p:cNvSpPr>
          <p:nvPr>
            <p:ph type="sldImg"/>
          </p:nvPr>
        </p:nvSpPr>
        <p:spPr>
          <a:ln/>
        </p:spPr>
      </p:sp>
      <p:sp>
        <p:nvSpPr>
          <p:cNvPr id="16077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0772" name="スライド番号プレースホルダ 3"/>
          <p:cNvSpPr>
            <a:spLocks noGrp="1"/>
          </p:cNvSpPr>
          <p:nvPr>
            <p:ph type="sldNum" sz="quarter" idx="5"/>
          </p:nvPr>
        </p:nvSpPr>
        <p:spPr>
          <a:noFill/>
        </p:spPr>
        <p:txBody>
          <a:bodyPr/>
          <a:lstStyle/>
          <a:p>
            <a:fld id="{CC05F499-1E71-4ED3-8FD1-6B7F6BD9C66C}" type="slidenum">
              <a:rPr lang="en-US" altLang="ja-JP" smtClean="0">
                <a:latin typeface="Arial" pitchFamily="34" charset="0"/>
                <a:ea typeface="ＭＳ Ｐゴシック" pitchFamily="50" charset="-128"/>
              </a:rPr>
              <a:pPr/>
              <a:t>28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799135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a:ln/>
        </p:spPr>
      </p:sp>
      <p:sp>
        <p:nvSpPr>
          <p:cNvPr id="16179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1796" name="スライド番号プレースホルダ 3"/>
          <p:cNvSpPr>
            <a:spLocks noGrp="1"/>
          </p:cNvSpPr>
          <p:nvPr>
            <p:ph type="sldNum" sz="quarter" idx="5"/>
          </p:nvPr>
        </p:nvSpPr>
        <p:spPr>
          <a:noFill/>
        </p:spPr>
        <p:txBody>
          <a:bodyPr/>
          <a:lstStyle/>
          <a:p>
            <a:fld id="{79E623CB-E67A-46C7-9923-DBB6C36EEB95}" type="slidenum">
              <a:rPr lang="en-US" altLang="ja-JP" smtClean="0">
                <a:latin typeface="Arial" pitchFamily="34" charset="0"/>
                <a:ea typeface="ＭＳ Ｐゴシック" pitchFamily="50" charset="-128"/>
              </a:rPr>
              <a:pPr/>
              <a:t>29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29254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a:ln/>
        </p:spPr>
      </p:sp>
      <p:sp>
        <p:nvSpPr>
          <p:cNvPr id="13619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6196" name="スライド番号プレースホルダ 3"/>
          <p:cNvSpPr>
            <a:spLocks noGrp="1"/>
          </p:cNvSpPr>
          <p:nvPr>
            <p:ph type="sldNum" sz="quarter" idx="5"/>
          </p:nvPr>
        </p:nvSpPr>
        <p:spPr>
          <a:noFill/>
        </p:spPr>
        <p:txBody>
          <a:bodyPr/>
          <a:lstStyle/>
          <a:p>
            <a:fld id="{C70E6651-C973-4EE8-8C4A-213DC0B3F4AF}" type="slidenum">
              <a:rPr lang="en-US" altLang="ja-JP" smtClean="0">
                <a:latin typeface="Arial" pitchFamily="34" charset="0"/>
                <a:ea typeface="ＭＳ Ｐゴシック" pitchFamily="50" charset="-128"/>
              </a:rPr>
              <a:pPr/>
              <a:t>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411351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a:ln/>
        </p:spPr>
      </p:sp>
      <p:sp>
        <p:nvSpPr>
          <p:cNvPr id="16384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3844" name="スライド番号プレースホルダ 3"/>
          <p:cNvSpPr>
            <a:spLocks noGrp="1"/>
          </p:cNvSpPr>
          <p:nvPr>
            <p:ph type="sldNum" sz="quarter" idx="5"/>
          </p:nvPr>
        </p:nvSpPr>
        <p:spPr>
          <a:noFill/>
        </p:spPr>
        <p:txBody>
          <a:bodyPr/>
          <a:lstStyle/>
          <a:p>
            <a:fld id="{AE35CED7-65A2-4DD4-8284-B043A0CEADC0}" type="slidenum">
              <a:rPr lang="en-US" altLang="ja-JP" smtClean="0">
                <a:latin typeface="Arial" pitchFamily="34" charset="0"/>
                <a:ea typeface="ＭＳ Ｐゴシック" pitchFamily="50" charset="-128"/>
              </a:rPr>
              <a:pPr/>
              <a:t>30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04009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a:ln/>
        </p:spPr>
      </p:sp>
      <p:sp>
        <p:nvSpPr>
          <p:cNvPr id="1597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9748" name="スライド番号プレースホルダ 3"/>
          <p:cNvSpPr>
            <a:spLocks noGrp="1"/>
          </p:cNvSpPr>
          <p:nvPr>
            <p:ph type="sldNum" sz="quarter" idx="5"/>
          </p:nvPr>
        </p:nvSpPr>
        <p:spPr>
          <a:noFill/>
        </p:spPr>
        <p:txBody>
          <a:bodyPr/>
          <a:lstStyle/>
          <a:p>
            <a:fld id="{DFDD87EA-A954-4624-B43B-E509C8B2D16B}" type="slidenum">
              <a:rPr lang="en-US" altLang="ja-JP" smtClean="0">
                <a:latin typeface="Arial" pitchFamily="34" charset="0"/>
                <a:ea typeface="ＭＳ Ｐゴシック" pitchFamily="50" charset="-128"/>
              </a:rPr>
              <a:pPr/>
              <a:t>31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20031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a:ln/>
        </p:spPr>
      </p:sp>
      <p:sp>
        <p:nvSpPr>
          <p:cNvPr id="1597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9748" name="スライド番号プレースホルダ 3"/>
          <p:cNvSpPr>
            <a:spLocks noGrp="1"/>
          </p:cNvSpPr>
          <p:nvPr>
            <p:ph type="sldNum" sz="quarter" idx="5"/>
          </p:nvPr>
        </p:nvSpPr>
        <p:spPr>
          <a:noFill/>
        </p:spPr>
        <p:txBody>
          <a:bodyPr/>
          <a:lstStyle/>
          <a:p>
            <a:fld id="{DFDD87EA-A954-4624-B43B-E509C8B2D16B}" type="slidenum">
              <a:rPr lang="en-US" altLang="ja-JP" smtClean="0">
                <a:latin typeface="Arial" pitchFamily="34" charset="0"/>
                <a:ea typeface="ＭＳ Ｐゴシック" pitchFamily="50" charset="-128"/>
              </a:rPr>
              <a:pPr/>
              <a:t>32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02532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 1"/>
          <p:cNvSpPr>
            <a:spLocks noGrp="1" noRot="1" noChangeAspect="1" noTextEdit="1"/>
          </p:cNvSpPr>
          <p:nvPr>
            <p:ph type="sldImg"/>
          </p:nvPr>
        </p:nvSpPr>
        <p:spPr>
          <a:ln/>
        </p:spPr>
      </p:sp>
      <p:sp>
        <p:nvSpPr>
          <p:cNvPr id="16691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6916" name="スライド番号プレースホルダ 3"/>
          <p:cNvSpPr>
            <a:spLocks noGrp="1"/>
          </p:cNvSpPr>
          <p:nvPr>
            <p:ph type="sldNum" sz="quarter" idx="5"/>
          </p:nvPr>
        </p:nvSpPr>
        <p:spPr>
          <a:noFill/>
        </p:spPr>
        <p:txBody>
          <a:bodyPr/>
          <a:lstStyle/>
          <a:p>
            <a:fld id="{11149F8E-FAA0-43A1-9F49-A2F1119CA49E}" type="slidenum">
              <a:rPr lang="en-US" altLang="ja-JP" smtClean="0">
                <a:latin typeface="Arial" pitchFamily="34" charset="0"/>
                <a:ea typeface="ＭＳ Ｐゴシック" pitchFamily="50" charset="-128"/>
              </a:rPr>
              <a:pPr/>
              <a:t>33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647820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 1"/>
          <p:cNvSpPr>
            <a:spLocks noGrp="1" noRot="1" noChangeAspect="1" noTextEdit="1"/>
          </p:cNvSpPr>
          <p:nvPr>
            <p:ph type="sldImg"/>
          </p:nvPr>
        </p:nvSpPr>
        <p:spPr>
          <a:ln/>
        </p:spPr>
      </p:sp>
      <p:sp>
        <p:nvSpPr>
          <p:cNvPr id="16793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7940" name="スライド番号プレースホルダ 3"/>
          <p:cNvSpPr>
            <a:spLocks noGrp="1"/>
          </p:cNvSpPr>
          <p:nvPr>
            <p:ph type="sldNum" sz="quarter" idx="5"/>
          </p:nvPr>
        </p:nvSpPr>
        <p:spPr>
          <a:noFill/>
        </p:spPr>
        <p:txBody>
          <a:bodyPr/>
          <a:lstStyle/>
          <a:p>
            <a:fld id="{ACA18655-AB04-4404-B095-B8E3D5A10FAF}" type="slidenum">
              <a:rPr lang="en-US" altLang="ja-JP" smtClean="0">
                <a:latin typeface="Arial" pitchFamily="34" charset="0"/>
                <a:ea typeface="ＭＳ Ｐゴシック" pitchFamily="50" charset="-128"/>
              </a:rPr>
              <a:pPr/>
              <a:t>34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279348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p:cNvSpPr>
            <a:spLocks noGrp="1" noRot="1" noChangeAspect="1" noTextEdit="1"/>
          </p:cNvSpPr>
          <p:nvPr>
            <p:ph type="sldImg"/>
          </p:nvPr>
        </p:nvSpPr>
        <p:spPr>
          <a:ln/>
        </p:spPr>
      </p:sp>
      <p:sp>
        <p:nvSpPr>
          <p:cNvPr id="16896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8964" name="スライド番号プレースホルダ 3"/>
          <p:cNvSpPr>
            <a:spLocks noGrp="1"/>
          </p:cNvSpPr>
          <p:nvPr>
            <p:ph type="sldNum" sz="quarter" idx="5"/>
          </p:nvPr>
        </p:nvSpPr>
        <p:spPr>
          <a:noFill/>
        </p:spPr>
        <p:txBody>
          <a:bodyPr/>
          <a:lstStyle/>
          <a:p>
            <a:fld id="{39924ED0-14F8-44F4-8A91-C2DB628C2943}" type="slidenum">
              <a:rPr lang="en-US" altLang="ja-JP" smtClean="0">
                <a:latin typeface="Arial" pitchFamily="34" charset="0"/>
                <a:ea typeface="ＭＳ Ｐゴシック" pitchFamily="50" charset="-128"/>
              </a:rPr>
              <a:pPr/>
              <a:t>35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747766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 1"/>
          <p:cNvSpPr>
            <a:spLocks noGrp="1" noRot="1" noChangeAspect="1" noTextEdit="1"/>
          </p:cNvSpPr>
          <p:nvPr>
            <p:ph type="sldImg"/>
          </p:nvPr>
        </p:nvSpPr>
        <p:spPr>
          <a:ln/>
        </p:spPr>
      </p:sp>
      <p:sp>
        <p:nvSpPr>
          <p:cNvPr id="16998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69988" name="スライド番号プレースホルダ 3"/>
          <p:cNvSpPr>
            <a:spLocks noGrp="1"/>
          </p:cNvSpPr>
          <p:nvPr>
            <p:ph type="sldNum" sz="quarter" idx="5"/>
          </p:nvPr>
        </p:nvSpPr>
        <p:spPr>
          <a:noFill/>
        </p:spPr>
        <p:txBody>
          <a:bodyPr/>
          <a:lstStyle/>
          <a:p>
            <a:fld id="{78C20556-07C4-4B24-B768-81985FEFF770}" type="slidenum">
              <a:rPr lang="en-US" altLang="ja-JP" smtClean="0">
                <a:latin typeface="Arial" pitchFamily="34" charset="0"/>
                <a:ea typeface="ＭＳ Ｐゴシック" pitchFamily="50" charset="-128"/>
              </a:rPr>
              <a:pPr/>
              <a:t>36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987762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p:cNvSpPr>
            <a:spLocks noGrp="1" noRot="1" noChangeAspect="1" noTextEdit="1"/>
          </p:cNvSpPr>
          <p:nvPr>
            <p:ph type="sldImg"/>
          </p:nvPr>
        </p:nvSpPr>
        <p:spPr>
          <a:ln/>
        </p:spPr>
      </p:sp>
      <p:sp>
        <p:nvSpPr>
          <p:cNvPr id="17101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1012" name="スライド番号プレースホルダ 3"/>
          <p:cNvSpPr>
            <a:spLocks noGrp="1"/>
          </p:cNvSpPr>
          <p:nvPr>
            <p:ph type="sldNum" sz="quarter" idx="5"/>
          </p:nvPr>
        </p:nvSpPr>
        <p:spPr>
          <a:noFill/>
        </p:spPr>
        <p:txBody>
          <a:bodyPr/>
          <a:lstStyle/>
          <a:p>
            <a:fld id="{B9AA7C4E-61C3-4873-921D-563EDDF6C609}" type="slidenum">
              <a:rPr lang="en-US" altLang="ja-JP" smtClean="0">
                <a:latin typeface="Arial" pitchFamily="34" charset="0"/>
                <a:ea typeface="ＭＳ Ｐゴシック" pitchFamily="50" charset="-128"/>
              </a:rPr>
              <a:pPr/>
              <a:t>37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974656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a:ln/>
        </p:spPr>
      </p:sp>
      <p:sp>
        <p:nvSpPr>
          <p:cNvPr id="1597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59748" name="スライド番号プレースホルダ 3"/>
          <p:cNvSpPr>
            <a:spLocks noGrp="1"/>
          </p:cNvSpPr>
          <p:nvPr>
            <p:ph type="sldNum" sz="quarter" idx="5"/>
          </p:nvPr>
        </p:nvSpPr>
        <p:spPr>
          <a:noFill/>
        </p:spPr>
        <p:txBody>
          <a:bodyPr/>
          <a:lstStyle/>
          <a:p>
            <a:fld id="{DFDD87EA-A954-4624-B43B-E509C8B2D16B}" type="slidenum">
              <a:rPr lang="en-US" altLang="ja-JP" smtClean="0">
                <a:latin typeface="Arial" pitchFamily="34" charset="0"/>
                <a:ea typeface="ＭＳ Ｐゴシック" pitchFamily="50" charset="-128"/>
              </a:rPr>
              <a:pPr/>
              <a:t>38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942106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 1"/>
          <p:cNvSpPr>
            <a:spLocks noGrp="1" noRot="1" noChangeAspect="1" noTextEdit="1"/>
          </p:cNvSpPr>
          <p:nvPr>
            <p:ph type="sldImg"/>
          </p:nvPr>
        </p:nvSpPr>
        <p:spPr>
          <a:ln/>
        </p:spPr>
      </p:sp>
      <p:sp>
        <p:nvSpPr>
          <p:cNvPr id="17305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3060" name="スライド番号プレースホルダ 3"/>
          <p:cNvSpPr>
            <a:spLocks noGrp="1"/>
          </p:cNvSpPr>
          <p:nvPr>
            <p:ph type="sldNum" sz="quarter" idx="5"/>
          </p:nvPr>
        </p:nvSpPr>
        <p:spPr>
          <a:noFill/>
        </p:spPr>
        <p:txBody>
          <a:bodyPr/>
          <a:lstStyle/>
          <a:p>
            <a:fld id="{DAAD1FB1-6C91-49B5-B69D-490BC2AAA08A}" type="slidenum">
              <a:rPr lang="en-US" altLang="ja-JP" smtClean="0">
                <a:latin typeface="Arial" pitchFamily="34" charset="0"/>
                <a:ea typeface="ＭＳ Ｐゴシック" pitchFamily="50" charset="-128"/>
              </a:rPr>
              <a:pPr/>
              <a:t>39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10741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a:ln/>
        </p:spPr>
      </p:sp>
      <p:sp>
        <p:nvSpPr>
          <p:cNvPr id="13721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7220" name="スライド番号プレースホルダ 3"/>
          <p:cNvSpPr>
            <a:spLocks noGrp="1"/>
          </p:cNvSpPr>
          <p:nvPr>
            <p:ph type="sldNum" sz="quarter" idx="5"/>
          </p:nvPr>
        </p:nvSpPr>
        <p:spPr>
          <a:noFill/>
        </p:spPr>
        <p:txBody>
          <a:bodyPr/>
          <a:lstStyle/>
          <a:p>
            <a:fld id="{9EE92AB9-EE1F-4184-B9EE-787DAE80059C}" type="slidenum">
              <a:rPr lang="en-US" altLang="ja-JP" smtClean="0">
                <a:latin typeface="Arial" pitchFamily="34" charset="0"/>
                <a:ea typeface="ＭＳ Ｐゴシック" pitchFamily="50" charset="-128"/>
              </a:rPr>
              <a:pPr/>
              <a:t>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9360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 1"/>
          <p:cNvSpPr>
            <a:spLocks noGrp="1" noRot="1" noChangeAspect="1" noTextEdit="1"/>
          </p:cNvSpPr>
          <p:nvPr>
            <p:ph type="sldImg"/>
          </p:nvPr>
        </p:nvSpPr>
        <p:spPr>
          <a:ln/>
        </p:spPr>
      </p:sp>
      <p:sp>
        <p:nvSpPr>
          <p:cNvPr id="17408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4084" name="スライド番号プレースホルダ 3"/>
          <p:cNvSpPr>
            <a:spLocks noGrp="1"/>
          </p:cNvSpPr>
          <p:nvPr>
            <p:ph type="sldNum" sz="quarter" idx="5"/>
          </p:nvPr>
        </p:nvSpPr>
        <p:spPr>
          <a:noFill/>
        </p:spPr>
        <p:txBody>
          <a:bodyPr/>
          <a:lstStyle/>
          <a:p>
            <a:fld id="{F49C7266-ABF9-4844-8415-F63B209D35EE}" type="slidenum">
              <a:rPr lang="en-US" altLang="ja-JP" smtClean="0">
                <a:latin typeface="Arial" pitchFamily="34" charset="0"/>
                <a:ea typeface="ＭＳ Ｐゴシック" pitchFamily="50" charset="-128"/>
              </a:rPr>
              <a:pPr/>
              <a:t>40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969515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 1"/>
          <p:cNvSpPr>
            <a:spLocks noGrp="1" noRot="1" noChangeAspect="1" noTextEdit="1"/>
          </p:cNvSpPr>
          <p:nvPr>
            <p:ph type="sldImg"/>
          </p:nvPr>
        </p:nvSpPr>
        <p:spPr>
          <a:ln/>
        </p:spPr>
      </p:sp>
      <p:sp>
        <p:nvSpPr>
          <p:cNvPr id="17510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5108" name="スライド番号プレースホルダ 3"/>
          <p:cNvSpPr>
            <a:spLocks noGrp="1"/>
          </p:cNvSpPr>
          <p:nvPr>
            <p:ph type="sldNum" sz="quarter" idx="5"/>
          </p:nvPr>
        </p:nvSpPr>
        <p:spPr>
          <a:noFill/>
        </p:spPr>
        <p:txBody>
          <a:bodyPr/>
          <a:lstStyle/>
          <a:p>
            <a:fld id="{54966FFC-7B77-4087-847E-6BD643612250}" type="slidenum">
              <a:rPr lang="en-US" altLang="ja-JP" smtClean="0">
                <a:latin typeface="Arial" pitchFamily="34" charset="0"/>
                <a:ea typeface="ＭＳ Ｐゴシック" pitchFamily="50" charset="-128"/>
              </a:rPr>
              <a:pPr/>
              <a:t>42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55030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a:ln/>
        </p:spPr>
      </p:sp>
      <p:sp>
        <p:nvSpPr>
          <p:cNvPr id="1761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6132" name="スライド番号プレースホルダ 3"/>
          <p:cNvSpPr>
            <a:spLocks noGrp="1"/>
          </p:cNvSpPr>
          <p:nvPr>
            <p:ph type="sldNum" sz="quarter" idx="5"/>
          </p:nvPr>
        </p:nvSpPr>
        <p:spPr>
          <a:noFill/>
        </p:spPr>
        <p:txBody>
          <a:bodyPr/>
          <a:lstStyle/>
          <a:p>
            <a:fld id="{40788B26-66D5-493F-B694-2692AD5F9ADA}" type="slidenum">
              <a:rPr lang="en-US" altLang="ja-JP" smtClean="0">
                <a:latin typeface="Arial" pitchFamily="34" charset="0"/>
                <a:ea typeface="ＭＳ Ｐゴシック" pitchFamily="50" charset="-128"/>
              </a:rPr>
              <a:pPr/>
              <a:t>43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720923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 1"/>
          <p:cNvSpPr>
            <a:spLocks noGrp="1" noRot="1" noChangeAspect="1" noTextEdit="1"/>
          </p:cNvSpPr>
          <p:nvPr>
            <p:ph type="sldImg"/>
          </p:nvPr>
        </p:nvSpPr>
        <p:spPr>
          <a:ln/>
        </p:spPr>
      </p:sp>
      <p:sp>
        <p:nvSpPr>
          <p:cNvPr id="1771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7156" name="スライド番号プレースホルダ 3"/>
          <p:cNvSpPr>
            <a:spLocks noGrp="1"/>
          </p:cNvSpPr>
          <p:nvPr>
            <p:ph type="sldNum" sz="quarter" idx="5"/>
          </p:nvPr>
        </p:nvSpPr>
        <p:spPr>
          <a:noFill/>
        </p:spPr>
        <p:txBody>
          <a:bodyPr/>
          <a:lstStyle/>
          <a:p>
            <a:fld id="{025316D2-8745-464C-BF0A-95935FF39FAA}" type="slidenum">
              <a:rPr lang="en-US" altLang="ja-JP" smtClean="0">
                <a:latin typeface="Arial" pitchFamily="34" charset="0"/>
                <a:ea typeface="ＭＳ Ｐゴシック" pitchFamily="50" charset="-128"/>
              </a:rPr>
              <a:pPr/>
              <a:t>44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079474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a:ln/>
        </p:spPr>
      </p:sp>
      <p:sp>
        <p:nvSpPr>
          <p:cNvPr id="17817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8180" name="スライド番号プレースホルダ 3"/>
          <p:cNvSpPr>
            <a:spLocks noGrp="1"/>
          </p:cNvSpPr>
          <p:nvPr>
            <p:ph type="sldNum" sz="quarter" idx="5"/>
          </p:nvPr>
        </p:nvSpPr>
        <p:spPr>
          <a:noFill/>
        </p:spPr>
        <p:txBody>
          <a:bodyPr/>
          <a:lstStyle/>
          <a:p>
            <a:fld id="{0C441774-EBA9-4099-8025-CA6DE7E40240}" type="slidenum">
              <a:rPr lang="en-US" altLang="ja-JP" smtClean="0">
                <a:latin typeface="Arial" pitchFamily="34" charset="0"/>
                <a:ea typeface="ＭＳ Ｐゴシック" pitchFamily="50" charset="-128"/>
              </a:rPr>
              <a:pPr/>
              <a:t>45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672946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a:ln/>
        </p:spPr>
      </p:sp>
      <p:sp>
        <p:nvSpPr>
          <p:cNvPr id="17920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79204" name="スライド番号プレースホルダ 3"/>
          <p:cNvSpPr>
            <a:spLocks noGrp="1"/>
          </p:cNvSpPr>
          <p:nvPr>
            <p:ph type="sldNum" sz="quarter" idx="5"/>
          </p:nvPr>
        </p:nvSpPr>
        <p:spPr>
          <a:noFill/>
        </p:spPr>
        <p:txBody>
          <a:bodyPr/>
          <a:lstStyle/>
          <a:p>
            <a:fld id="{A41E60FC-341E-44CA-8DC1-9AA3D0942C65}" type="slidenum">
              <a:rPr lang="en-US" altLang="ja-JP" smtClean="0">
                <a:latin typeface="Arial" pitchFamily="34" charset="0"/>
                <a:ea typeface="ＭＳ Ｐゴシック" pitchFamily="50" charset="-128"/>
              </a:rPr>
              <a:pPr/>
              <a:t>46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547013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 イメージ プレースホルダ 1"/>
          <p:cNvSpPr>
            <a:spLocks noGrp="1" noRot="1" noChangeAspect="1" noTextEdit="1"/>
          </p:cNvSpPr>
          <p:nvPr>
            <p:ph type="sldImg"/>
          </p:nvPr>
        </p:nvSpPr>
        <p:spPr>
          <a:ln/>
        </p:spPr>
      </p:sp>
      <p:sp>
        <p:nvSpPr>
          <p:cNvPr id="18022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0228" name="スライド番号プレースホルダ 3"/>
          <p:cNvSpPr>
            <a:spLocks noGrp="1"/>
          </p:cNvSpPr>
          <p:nvPr>
            <p:ph type="sldNum" sz="quarter" idx="5"/>
          </p:nvPr>
        </p:nvSpPr>
        <p:spPr>
          <a:noFill/>
        </p:spPr>
        <p:txBody>
          <a:bodyPr/>
          <a:lstStyle/>
          <a:p>
            <a:fld id="{A3A6B392-E30B-4545-86E9-6FA97073DE81}" type="slidenum">
              <a:rPr lang="en-US" altLang="ja-JP" smtClean="0">
                <a:latin typeface="Arial" pitchFamily="34" charset="0"/>
                <a:ea typeface="ＭＳ Ｐゴシック" pitchFamily="50" charset="-128"/>
              </a:rPr>
              <a:pPr/>
              <a:t>47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164734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 1"/>
          <p:cNvSpPr>
            <a:spLocks noGrp="1" noRot="1" noChangeAspect="1" noTextEdit="1"/>
          </p:cNvSpPr>
          <p:nvPr>
            <p:ph type="sldImg"/>
          </p:nvPr>
        </p:nvSpPr>
        <p:spPr>
          <a:ln/>
        </p:spPr>
      </p:sp>
      <p:sp>
        <p:nvSpPr>
          <p:cNvPr id="18125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1252" name="スライド番号プレースホルダ 3"/>
          <p:cNvSpPr>
            <a:spLocks noGrp="1"/>
          </p:cNvSpPr>
          <p:nvPr>
            <p:ph type="sldNum" sz="quarter" idx="5"/>
          </p:nvPr>
        </p:nvSpPr>
        <p:spPr>
          <a:noFill/>
        </p:spPr>
        <p:txBody>
          <a:bodyPr/>
          <a:lstStyle/>
          <a:p>
            <a:fld id="{F7CB5078-D68E-4539-B00F-7892110BAA42}" type="slidenum">
              <a:rPr lang="en-US" altLang="ja-JP" smtClean="0">
                <a:latin typeface="Arial" pitchFamily="34" charset="0"/>
                <a:ea typeface="ＭＳ Ｐゴシック" pitchFamily="50" charset="-128"/>
              </a:rPr>
              <a:pPr/>
              <a:t>48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77857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a:ln/>
        </p:spPr>
      </p:sp>
      <p:sp>
        <p:nvSpPr>
          <p:cNvPr id="18227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2276" name="スライド番号プレースホルダ 3"/>
          <p:cNvSpPr>
            <a:spLocks noGrp="1"/>
          </p:cNvSpPr>
          <p:nvPr>
            <p:ph type="sldNum" sz="quarter" idx="5"/>
          </p:nvPr>
        </p:nvSpPr>
        <p:spPr>
          <a:noFill/>
        </p:spPr>
        <p:txBody>
          <a:bodyPr/>
          <a:lstStyle/>
          <a:p>
            <a:fld id="{A4482E23-51C5-4BD2-84A2-72F6708F5443}" type="slidenum">
              <a:rPr lang="en-US" altLang="ja-JP" smtClean="0">
                <a:latin typeface="Arial" pitchFamily="34" charset="0"/>
                <a:ea typeface="ＭＳ Ｐゴシック" pitchFamily="50" charset="-128"/>
              </a:rPr>
              <a:pPr/>
              <a:t>49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521363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1D79B9D1-6E31-412E-AC18-3F34F6AB0969}" type="slidenum">
              <a:rPr lang="en-US" altLang="ja-JP" smtClean="0">
                <a:latin typeface="Arial" pitchFamily="34" charset="0"/>
                <a:ea typeface="ＭＳ Ｐゴシック" pitchFamily="50" charset="-128"/>
              </a:rPr>
              <a:pPr/>
              <a:t>50</a:t>
            </a:fld>
            <a:endParaRPr lang="en-US" altLang="ja-JP" smtClean="0">
              <a:latin typeface="Arial" pitchFamily="34" charset="0"/>
              <a:ea typeface="ＭＳ Ｐゴシック" pitchFamily="50" charset="-128"/>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1219200" y="3257550"/>
            <a:ext cx="6705600" cy="3086100"/>
          </a:xfrm>
          <a:noFill/>
          <a:ln/>
        </p:spPr>
        <p:txBody>
          <a:bodyPr/>
          <a:lstStyle/>
          <a:p>
            <a:pPr eaLnBrk="1" hangingPunct="1"/>
            <a:endParaRPr lang="ja-JP" altLang="ja-JP" smtClean="0">
              <a:latin typeface="Arial" pitchFamily="34" charset="0"/>
              <a:ea typeface="ＭＳ Ｐ明朝" pitchFamily="18" charset="-128"/>
            </a:endParaRPr>
          </a:p>
        </p:txBody>
      </p:sp>
    </p:spTree>
    <p:extLst>
      <p:ext uri="{BB962C8B-B14F-4D97-AF65-F5344CB8AC3E}">
        <p14:creationId xmlns:p14="http://schemas.microsoft.com/office/powerpoint/2010/main" val="15456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8244" name="スライド番号プレースホルダ 3"/>
          <p:cNvSpPr>
            <a:spLocks noGrp="1"/>
          </p:cNvSpPr>
          <p:nvPr>
            <p:ph type="sldNum" sz="quarter" idx="5"/>
          </p:nvPr>
        </p:nvSpPr>
        <p:spPr>
          <a:noFill/>
        </p:spPr>
        <p:txBody>
          <a:bodyPr/>
          <a:lstStyle/>
          <a:p>
            <a:fld id="{70561B71-E9A5-42A3-B2BC-C5AD78A2F5B0}" type="slidenum">
              <a:rPr lang="en-US" altLang="ja-JP" smtClean="0">
                <a:latin typeface="Arial" pitchFamily="34" charset="0"/>
                <a:ea typeface="ＭＳ Ｐゴシック" pitchFamily="50" charset="-128"/>
              </a:rPr>
              <a:pPr/>
              <a:t>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220712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a:ln/>
        </p:spPr>
      </p:sp>
      <p:sp>
        <p:nvSpPr>
          <p:cNvPr id="18432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4324" name="スライド番号プレースホルダ 3"/>
          <p:cNvSpPr>
            <a:spLocks noGrp="1"/>
          </p:cNvSpPr>
          <p:nvPr>
            <p:ph type="sldNum" sz="quarter" idx="5"/>
          </p:nvPr>
        </p:nvSpPr>
        <p:spPr>
          <a:noFill/>
        </p:spPr>
        <p:txBody>
          <a:bodyPr/>
          <a:lstStyle/>
          <a:p>
            <a:fld id="{A8FBF1E3-C433-497A-B115-6D89494F6A9F}" type="slidenum">
              <a:rPr lang="en-US" altLang="ja-JP" smtClean="0">
                <a:latin typeface="Arial" pitchFamily="34" charset="0"/>
                <a:ea typeface="ＭＳ Ｐゴシック" pitchFamily="50" charset="-128"/>
              </a:rPr>
              <a:pPr/>
              <a:t>51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866423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a:ln/>
        </p:spPr>
      </p:sp>
      <p:sp>
        <p:nvSpPr>
          <p:cNvPr id="18534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5348" name="スライド番号プレースホルダ 3"/>
          <p:cNvSpPr>
            <a:spLocks noGrp="1"/>
          </p:cNvSpPr>
          <p:nvPr>
            <p:ph type="sldNum" sz="quarter" idx="5"/>
          </p:nvPr>
        </p:nvSpPr>
        <p:spPr>
          <a:noFill/>
        </p:spPr>
        <p:txBody>
          <a:bodyPr/>
          <a:lstStyle/>
          <a:p>
            <a:fld id="{2396C89D-790A-47B3-BBCB-196C69E80520}" type="slidenum">
              <a:rPr lang="en-US" altLang="ja-JP" smtClean="0">
                <a:latin typeface="Arial" pitchFamily="34" charset="0"/>
                <a:ea typeface="ＭＳ Ｐゴシック" pitchFamily="50" charset="-128"/>
              </a:rPr>
              <a:pPr/>
              <a:t>52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333203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a:ln/>
        </p:spPr>
      </p:sp>
      <p:sp>
        <p:nvSpPr>
          <p:cNvPr id="18637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6372" name="スライド番号プレースホルダ 3"/>
          <p:cNvSpPr>
            <a:spLocks noGrp="1"/>
          </p:cNvSpPr>
          <p:nvPr>
            <p:ph type="sldNum" sz="quarter" idx="5"/>
          </p:nvPr>
        </p:nvSpPr>
        <p:spPr>
          <a:noFill/>
        </p:spPr>
        <p:txBody>
          <a:bodyPr/>
          <a:lstStyle/>
          <a:p>
            <a:fld id="{EFC40E3B-DFFE-4BFD-B6D6-8AB4843B0EAD}" type="slidenum">
              <a:rPr lang="en-US" altLang="ja-JP" smtClean="0">
                <a:latin typeface="Arial" pitchFamily="34" charset="0"/>
                <a:ea typeface="ＭＳ Ｐゴシック" pitchFamily="50" charset="-128"/>
              </a:rPr>
              <a:pPr/>
              <a:t>53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893793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 イメージ プレースホルダ 1"/>
          <p:cNvSpPr>
            <a:spLocks noGrp="1" noRot="1" noChangeAspect="1" noTextEdit="1"/>
          </p:cNvSpPr>
          <p:nvPr>
            <p:ph type="sldImg"/>
          </p:nvPr>
        </p:nvSpPr>
        <p:spPr>
          <a:ln/>
        </p:spPr>
      </p:sp>
      <p:sp>
        <p:nvSpPr>
          <p:cNvPr id="18841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8420" name="スライド番号プレースホルダ 3"/>
          <p:cNvSpPr>
            <a:spLocks noGrp="1"/>
          </p:cNvSpPr>
          <p:nvPr>
            <p:ph type="sldNum" sz="quarter" idx="5"/>
          </p:nvPr>
        </p:nvSpPr>
        <p:spPr>
          <a:noFill/>
        </p:spPr>
        <p:txBody>
          <a:bodyPr/>
          <a:lstStyle/>
          <a:p>
            <a:fld id="{DF173578-48DB-440A-8E89-778305DAD590}" type="slidenum">
              <a:rPr lang="en-US" altLang="ja-JP" smtClean="0">
                <a:latin typeface="Arial" pitchFamily="34" charset="0"/>
                <a:ea typeface="ＭＳ Ｐゴシック" pitchFamily="50" charset="-128"/>
              </a:rPr>
              <a:pPr/>
              <a:t>54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1672840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 1"/>
          <p:cNvSpPr>
            <a:spLocks noGrp="1" noRot="1" noChangeAspect="1" noTextEdit="1"/>
          </p:cNvSpPr>
          <p:nvPr>
            <p:ph type="sldImg"/>
          </p:nvPr>
        </p:nvSpPr>
        <p:spPr>
          <a:ln/>
        </p:spPr>
      </p:sp>
      <p:sp>
        <p:nvSpPr>
          <p:cNvPr id="18944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9444" name="スライド番号プレースホルダ 3"/>
          <p:cNvSpPr>
            <a:spLocks noGrp="1"/>
          </p:cNvSpPr>
          <p:nvPr>
            <p:ph type="sldNum" sz="quarter" idx="5"/>
          </p:nvPr>
        </p:nvSpPr>
        <p:spPr>
          <a:noFill/>
        </p:spPr>
        <p:txBody>
          <a:bodyPr/>
          <a:lstStyle/>
          <a:p>
            <a:fld id="{27F715E0-FA80-4319-935A-DC9CFC7C3A71}" type="slidenum">
              <a:rPr lang="en-US" altLang="ja-JP" smtClean="0">
                <a:latin typeface="Arial" pitchFamily="34" charset="0"/>
                <a:ea typeface="ＭＳ Ｐゴシック" pitchFamily="50" charset="-128"/>
              </a:rPr>
              <a:pPr/>
              <a:t>55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142754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 イメージ プレースホルダ 1"/>
          <p:cNvSpPr>
            <a:spLocks noGrp="1" noRot="1" noChangeAspect="1" noTextEdit="1"/>
          </p:cNvSpPr>
          <p:nvPr>
            <p:ph type="sldImg"/>
          </p:nvPr>
        </p:nvSpPr>
        <p:spPr>
          <a:ln/>
        </p:spPr>
      </p:sp>
      <p:sp>
        <p:nvSpPr>
          <p:cNvPr id="19046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0468" name="スライド番号プレースホルダ 3"/>
          <p:cNvSpPr>
            <a:spLocks noGrp="1"/>
          </p:cNvSpPr>
          <p:nvPr>
            <p:ph type="sldNum" sz="quarter" idx="5"/>
          </p:nvPr>
        </p:nvSpPr>
        <p:spPr>
          <a:noFill/>
        </p:spPr>
        <p:txBody>
          <a:bodyPr/>
          <a:lstStyle/>
          <a:p>
            <a:fld id="{8CB04D2E-5AB9-4B62-914F-70A584ECDE7E}" type="slidenum">
              <a:rPr lang="en-US" altLang="ja-JP" smtClean="0">
                <a:latin typeface="Arial" pitchFamily="34" charset="0"/>
                <a:ea typeface="ＭＳ Ｐゴシック" pitchFamily="50" charset="-128"/>
              </a:rPr>
              <a:pPr/>
              <a:t>56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761618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 1"/>
          <p:cNvSpPr>
            <a:spLocks noGrp="1" noRot="1" noChangeAspect="1" noTextEdit="1"/>
          </p:cNvSpPr>
          <p:nvPr>
            <p:ph type="sldImg"/>
          </p:nvPr>
        </p:nvSpPr>
        <p:spPr>
          <a:ln/>
        </p:spPr>
      </p:sp>
      <p:sp>
        <p:nvSpPr>
          <p:cNvPr id="19149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1492" name="スライド番号プレースホルダ 3"/>
          <p:cNvSpPr>
            <a:spLocks noGrp="1"/>
          </p:cNvSpPr>
          <p:nvPr>
            <p:ph type="sldNum" sz="quarter" idx="5"/>
          </p:nvPr>
        </p:nvSpPr>
        <p:spPr>
          <a:noFill/>
        </p:spPr>
        <p:txBody>
          <a:bodyPr/>
          <a:lstStyle/>
          <a:p>
            <a:fld id="{143B87A0-1FDE-4491-B1C0-2B6777D0EA06}" type="slidenum">
              <a:rPr lang="en-US" altLang="ja-JP" smtClean="0">
                <a:latin typeface="Arial" pitchFamily="34" charset="0"/>
                <a:ea typeface="ＭＳ Ｐゴシック" pitchFamily="50" charset="-128"/>
              </a:rPr>
              <a:pPr/>
              <a:t>57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6824909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スライド イメージ プレースホルダ 1"/>
          <p:cNvSpPr>
            <a:spLocks noGrp="1" noRot="1" noChangeAspect="1" noTextEdit="1"/>
          </p:cNvSpPr>
          <p:nvPr>
            <p:ph type="sldImg"/>
          </p:nvPr>
        </p:nvSpPr>
        <p:spPr>
          <a:ln/>
        </p:spPr>
      </p:sp>
      <p:sp>
        <p:nvSpPr>
          <p:cNvPr id="19251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2516" name="スライド番号プレースホルダ 3"/>
          <p:cNvSpPr>
            <a:spLocks noGrp="1"/>
          </p:cNvSpPr>
          <p:nvPr>
            <p:ph type="sldNum" sz="quarter" idx="5"/>
          </p:nvPr>
        </p:nvSpPr>
        <p:spPr>
          <a:noFill/>
        </p:spPr>
        <p:txBody>
          <a:bodyPr/>
          <a:lstStyle/>
          <a:p>
            <a:fld id="{C3D6B5C4-D7A5-4F0E-9A1C-6010F16365CA}" type="slidenum">
              <a:rPr lang="en-US" altLang="ja-JP" smtClean="0">
                <a:latin typeface="Arial" pitchFamily="34" charset="0"/>
                <a:ea typeface="ＭＳ Ｐゴシック" pitchFamily="50" charset="-128"/>
              </a:rPr>
              <a:pPr/>
              <a:t>58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342721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 1"/>
          <p:cNvSpPr>
            <a:spLocks noGrp="1" noRot="1" noChangeAspect="1" noTextEdit="1"/>
          </p:cNvSpPr>
          <p:nvPr>
            <p:ph type="sldImg"/>
          </p:nvPr>
        </p:nvSpPr>
        <p:spPr>
          <a:ln/>
        </p:spPr>
      </p:sp>
      <p:sp>
        <p:nvSpPr>
          <p:cNvPr id="19353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3540" name="スライド番号プレースホルダ 3"/>
          <p:cNvSpPr>
            <a:spLocks noGrp="1"/>
          </p:cNvSpPr>
          <p:nvPr>
            <p:ph type="sldNum" sz="quarter" idx="5"/>
          </p:nvPr>
        </p:nvSpPr>
        <p:spPr>
          <a:noFill/>
        </p:spPr>
        <p:txBody>
          <a:bodyPr/>
          <a:lstStyle/>
          <a:p>
            <a:fld id="{2EBE4146-BD90-4093-8DA6-22077F9F4DB6}" type="slidenum">
              <a:rPr lang="en-US" altLang="ja-JP" smtClean="0">
                <a:latin typeface="Arial" pitchFamily="34" charset="0"/>
                <a:ea typeface="ＭＳ Ｐゴシック" pitchFamily="50" charset="-128"/>
              </a:rPr>
              <a:pPr/>
              <a:t>59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5143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 1"/>
          <p:cNvSpPr>
            <a:spLocks noGrp="1" noRot="1" noChangeAspect="1" noTextEdit="1"/>
          </p:cNvSpPr>
          <p:nvPr>
            <p:ph type="sldImg"/>
          </p:nvPr>
        </p:nvSpPr>
        <p:spPr>
          <a:ln/>
        </p:spPr>
      </p:sp>
      <p:sp>
        <p:nvSpPr>
          <p:cNvPr id="19456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4564" name="スライド番号プレースホルダ 3"/>
          <p:cNvSpPr>
            <a:spLocks noGrp="1"/>
          </p:cNvSpPr>
          <p:nvPr>
            <p:ph type="sldNum" sz="quarter" idx="5"/>
          </p:nvPr>
        </p:nvSpPr>
        <p:spPr>
          <a:noFill/>
        </p:spPr>
        <p:txBody>
          <a:bodyPr/>
          <a:lstStyle/>
          <a:p>
            <a:fld id="{4D221F25-0EF1-44C0-B097-A865BECE842B}" type="slidenum">
              <a:rPr lang="en-US" altLang="ja-JP" smtClean="0">
                <a:latin typeface="Arial" pitchFamily="34" charset="0"/>
                <a:ea typeface="ＭＳ Ｐゴシック" pitchFamily="50" charset="-128"/>
              </a:rPr>
              <a:pPr/>
              <a:t>60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51083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C2FC142-DD74-4372-8F77-2F8DE8BDBF94}" type="slidenum">
              <a:rPr lang="en-US" altLang="ja-JP" smtClean="0"/>
              <a:pPr>
                <a:defRPr/>
              </a:pPr>
              <a:t>6</a:t>
            </a:fld>
            <a:endParaRPr lang="en-US" altLang="ja-JP"/>
          </a:p>
        </p:txBody>
      </p:sp>
    </p:spTree>
    <p:extLst>
      <p:ext uri="{BB962C8B-B14F-4D97-AF65-F5344CB8AC3E}">
        <p14:creationId xmlns:p14="http://schemas.microsoft.com/office/powerpoint/2010/main" val="5476196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 1"/>
          <p:cNvSpPr>
            <a:spLocks noGrp="1" noRot="1" noChangeAspect="1" noTextEdit="1"/>
          </p:cNvSpPr>
          <p:nvPr>
            <p:ph type="sldImg"/>
          </p:nvPr>
        </p:nvSpPr>
        <p:spPr>
          <a:ln/>
        </p:spPr>
      </p:sp>
      <p:sp>
        <p:nvSpPr>
          <p:cNvPr id="19558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5588" name="スライド番号プレースホルダ 3"/>
          <p:cNvSpPr>
            <a:spLocks noGrp="1"/>
          </p:cNvSpPr>
          <p:nvPr>
            <p:ph type="sldNum" sz="quarter" idx="5"/>
          </p:nvPr>
        </p:nvSpPr>
        <p:spPr>
          <a:noFill/>
        </p:spPr>
        <p:txBody>
          <a:bodyPr/>
          <a:lstStyle/>
          <a:p>
            <a:fld id="{0B81C4E6-6C59-4355-B542-E2C5309AB2C4}" type="slidenum">
              <a:rPr lang="en-US" altLang="ja-JP" smtClean="0">
                <a:latin typeface="Arial" pitchFamily="34" charset="0"/>
                <a:ea typeface="ＭＳ Ｐゴシック" pitchFamily="50" charset="-128"/>
              </a:rPr>
              <a:pPr/>
              <a:t>61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716020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 1"/>
          <p:cNvSpPr>
            <a:spLocks noGrp="1" noRot="1" noChangeAspect="1" noTextEdit="1"/>
          </p:cNvSpPr>
          <p:nvPr>
            <p:ph type="sldImg"/>
          </p:nvPr>
        </p:nvSpPr>
        <p:spPr>
          <a:ln/>
        </p:spPr>
      </p:sp>
      <p:sp>
        <p:nvSpPr>
          <p:cNvPr id="19661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6612" name="スライド番号プレースホルダ 3"/>
          <p:cNvSpPr>
            <a:spLocks noGrp="1"/>
          </p:cNvSpPr>
          <p:nvPr>
            <p:ph type="sldNum" sz="quarter" idx="5"/>
          </p:nvPr>
        </p:nvSpPr>
        <p:spPr>
          <a:noFill/>
        </p:spPr>
        <p:txBody>
          <a:bodyPr/>
          <a:lstStyle/>
          <a:p>
            <a:fld id="{6350D397-CB9D-4B84-AD1E-54586B57E6A2}" type="slidenum">
              <a:rPr lang="en-US" altLang="ja-JP" smtClean="0">
                <a:latin typeface="Arial" pitchFamily="34" charset="0"/>
                <a:ea typeface="ＭＳ Ｐゴシック" pitchFamily="50" charset="-128"/>
              </a:rPr>
              <a:pPr/>
              <a:t>62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654162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a:ln/>
        </p:spPr>
      </p:sp>
      <p:sp>
        <p:nvSpPr>
          <p:cNvPr id="18739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7396" name="スライド番号プレースホルダ 3"/>
          <p:cNvSpPr>
            <a:spLocks noGrp="1"/>
          </p:cNvSpPr>
          <p:nvPr>
            <p:ph type="sldNum" sz="quarter" idx="5"/>
          </p:nvPr>
        </p:nvSpPr>
        <p:spPr>
          <a:noFill/>
        </p:spPr>
        <p:txBody>
          <a:bodyPr/>
          <a:lstStyle/>
          <a:p>
            <a:fld id="{AB4F71E8-3CD0-43AC-8AAE-E67919A82063}" type="slidenum">
              <a:rPr lang="en-US" altLang="ja-JP" smtClean="0">
                <a:solidFill>
                  <a:prstClr val="black"/>
                </a:solidFill>
                <a:latin typeface="Arial" pitchFamily="34" charset="0"/>
              </a:rPr>
              <a:pPr/>
              <a:t>63</a:t>
            </a:fld>
            <a:endParaRPr lang="en-US" altLang="ja-JP" smtClean="0">
              <a:solidFill>
                <a:prstClr val="black"/>
              </a:solidFill>
              <a:latin typeface="Arial" pitchFamily="34" charset="0"/>
            </a:endParaRPr>
          </a:p>
        </p:txBody>
      </p:sp>
    </p:spTree>
    <p:extLst>
      <p:ext uri="{BB962C8B-B14F-4D97-AF65-F5344CB8AC3E}">
        <p14:creationId xmlns:p14="http://schemas.microsoft.com/office/powerpoint/2010/main" val="1375754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 1"/>
          <p:cNvSpPr>
            <a:spLocks noGrp="1" noRot="1" noChangeAspect="1" noTextEdit="1"/>
          </p:cNvSpPr>
          <p:nvPr>
            <p:ph type="sldImg"/>
          </p:nvPr>
        </p:nvSpPr>
        <p:spPr>
          <a:ln/>
        </p:spPr>
      </p:sp>
      <p:sp>
        <p:nvSpPr>
          <p:cNvPr id="18739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87396" name="スライド番号プレースホルダ 3"/>
          <p:cNvSpPr>
            <a:spLocks noGrp="1"/>
          </p:cNvSpPr>
          <p:nvPr>
            <p:ph type="sldNum" sz="quarter" idx="5"/>
          </p:nvPr>
        </p:nvSpPr>
        <p:spPr>
          <a:noFill/>
        </p:spPr>
        <p:txBody>
          <a:bodyPr/>
          <a:lstStyle/>
          <a:p>
            <a:fld id="{AB4F71E8-3CD0-43AC-8AAE-E67919A82063}" type="slidenum">
              <a:rPr lang="en-US" altLang="ja-JP" smtClean="0">
                <a:solidFill>
                  <a:prstClr val="black"/>
                </a:solidFill>
                <a:latin typeface="Arial" pitchFamily="34" charset="0"/>
              </a:rPr>
              <a:pPr/>
              <a:t>64</a:t>
            </a:fld>
            <a:endParaRPr lang="en-US" altLang="ja-JP" smtClean="0">
              <a:solidFill>
                <a:prstClr val="black"/>
              </a:solidFill>
              <a:latin typeface="Arial" pitchFamily="34" charset="0"/>
            </a:endParaRPr>
          </a:p>
        </p:txBody>
      </p:sp>
    </p:spTree>
    <p:extLst>
      <p:ext uri="{BB962C8B-B14F-4D97-AF65-F5344CB8AC3E}">
        <p14:creationId xmlns:p14="http://schemas.microsoft.com/office/powerpoint/2010/main" val="537795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 1"/>
          <p:cNvSpPr>
            <a:spLocks noGrp="1" noRot="1" noChangeAspect="1" noTextEdit="1"/>
          </p:cNvSpPr>
          <p:nvPr>
            <p:ph type="sldImg"/>
          </p:nvPr>
        </p:nvSpPr>
        <p:spPr>
          <a:ln/>
        </p:spPr>
      </p:sp>
      <p:sp>
        <p:nvSpPr>
          <p:cNvPr id="19763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7636" name="スライド番号プレースホルダ 3"/>
          <p:cNvSpPr>
            <a:spLocks noGrp="1"/>
          </p:cNvSpPr>
          <p:nvPr>
            <p:ph type="sldNum" sz="quarter" idx="5"/>
          </p:nvPr>
        </p:nvSpPr>
        <p:spPr>
          <a:noFill/>
        </p:spPr>
        <p:txBody>
          <a:bodyPr/>
          <a:lstStyle/>
          <a:p>
            <a:fld id="{09A173C0-C78E-4457-A1B6-337C209D28FB}" type="slidenum">
              <a:rPr lang="en-US" altLang="ja-JP" smtClean="0">
                <a:latin typeface="Arial" pitchFamily="34" charset="0"/>
                <a:ea typeface="ＭＳ Ｐゴシック" pitchFamily="50" charset="-128"/>
              </a:rPr>
              <a:pPr/>
              <a:t>66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5011392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スライド イメージ プレースホルダ 1"/>
          <p:cNvSpPr>
            <a:spLocks noGrp="1" noRot="1" noChangeAspect="1" noTextEdit="1"/>
          </p:cNvSpPr>
          <p:nvPr>
            <p:ph type="sldImg"/>
          </p:nvPr>
        </p:nvSpPr>
        <p:spPr>
          <a:ln/>
        </p:spPr>
      </p:sp>
      <p:sp>
        <p:nvSpPr>
          <p:cNvPr id="19865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8660" name="スライド番号プレースホルダ 3"/>
          <p:cNvSpPr>
            <a:spLocks noGrp="1"/>
          </p:cNvSpPr>
          <p:nvPr>
            <p:ph type="sldNum" sz="quarter" idx="5"/>
          </p:nvPr>
        </p:nvSpPr>
        <p:spPr>
          <a:noFill/>
        </p:spPr>
        <p:txBody>
          <a:bodyPr/>
          <a:lstStyle/>
          <a:p>
            <a:fld id="{82462F63-3C46-417E-9C23-DDB3089051BA}" type="slidenum">
              <a:rPr lang="en-US" altLang="ja-JP" smtClean="0">
                <a:latin typeface="Arial" pitchFamily="34" charset="0"/>
                <a:ea typeface="ＭＳ Ｐゴシック" pitchFamily="50" charset="-128"/>
              </a:rPr>
              <a:pPr/>
              <a:t>67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897734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 1"/>
          <p:cNvSpPr>
            <a:spLocks noGrp="1" noRot="1" noChangeAspect="1" noTextEdit="1"/>
          </p:cNvSpPr>
          <p:nvPr>
            <p:ph type="sldImg"/>
          </p:nvPr>
        </p:nvSpPr>
        <p:spPr>
          <a:ln/>
        </p:spPr>
      </p:sp>
      <p:sp>
        <p:nvSpPr>
          <p:cNvPr id="19968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99684" name="スライド番号プレースホルダ 3"/>
          <p:cNvSpPr>
            <a:spLocks noGrp="1"/>
          </p:cNvSpPr>
          <p:nvPr>
            <p:ph type="sldNum" sz="quarter" idx="5"/>
          </p:nvPr>
        </p:nvSpPr>
        <p:spPr>
          <a:noFill/>
        </p:spPr>
        <p:txBody>
          <a:bodyPr/>
          <a:lstStyle/>
          <a:p>
            <a:fld id="{D3703FAE-E0DE-47C5-B47F-AA67B1C4A4ED}" type="slidenum">
              <a:rPr lang="en-US" altLang="ja-JP" smtClean="0">
                <a:latin typeface="Arial" pitchFamily="34" charset="0"/>
                <a:ea typeface="ＭＳ Ｐゴシック" pitchFamily="50" charset="-128"/>
              </a:rPr>
              <a:pPr/>
              <a:t>68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980374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 1"/>
          <p:cNvSpPr>
            <a:spLocks noGrp="1" noRot="1" noChangeAspect="1" noTextEdit="1"/>
          </p:cNvSpPr>
          <p:nvPr>
            <p:ph type="sldImg"/>
          </p:nvPr>
        </p:nvSpPr>
        <p:spPr>
          <a:ln/>
        </p:spPr>
      </p:sp>
      <p:sp>
        <p:nvSpPr>
          <p:cNvPr id="20070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0708" name="スライド番号プレースホルダ 3"/>
          <p:cNvSpPr>
            <a:spLocks noGrp="1"/>
          </p:cNvSpPr>
          <p:nvPr>
            <p:ph type="sldNum" sz="quarter" idx="5"/>
          </p:nvPr>
        </p:nvSpPr>
        <p:spPr>
          <a:noFill/>
        </p:spPr>
        <p:txBody>
          <a:bodyPr/>
          <a:lstStyle/>
          <a:p>
            <a:fld id="{78332086-B5D4-4B13-BDC4-E37791842DBB}" type="slidenum">
              <a:rPr lang="en-US" altLang="ja-JP" smtClean="0">
                <a:latin typeface="Arial" pitchFamily="34" charset="0"/>
                <a:ea typeface="ＭＳ Ｐゴシック" pitchFamily="50" charset="-128"/>
              </a:rPr>
              <a:pPr/>
              <a:t>69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6673012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スライド イメージ プレースホルダ 1"/>
          <p:cNvSpPr>
            <a:spLocks noGrp="1" noRot="1" noChangeAspect="1" noTextEdit="1"/>
          </p:cNvSpPr>
          <p:nvPr>
            <p:ph type="sldImg"/>
          </p:nvPr>
        </p:nvSpPr>
        <p:spPr>
          <a:ln/>
        </p:spPr>
      </p:sp>
      <p:sp>
        <p:nvSpPr>
          <p:cNvPr id="20173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1732" name="スライド番号プレースホルダ 3"/>
          <p:cNvSpPr>
            <a:spLocks noGrp="1"/>
          </p:cNvSpPr>
          <p:nvPr>
            <p:ph type="sldNum" sz="quarter" idx="5"/>
          </p:nvPr>
        </p:nvSpPr>
        <p:spPr>
          <a:noFill/>
        </p:spPr>
        <p:txBody>
          <a:bodyPr/>
          <a:lstStyle/>
          <a:p>
            <a:fld id="{322844BD-FF06-4F9F-B99F-9907755A9CA0}" type="slidenum">
              <a:rPr lang="en-US" altLang="ja-JP" smtClean="0">
                <a:latin typeface="Arial" pitchFamily="34" charset="0"/>
                <a:ea typeface="ＭＳ Ｐゴシック" pitchFamily="50" charset="-128"/>
              </a:rPr>
              <a:pPr/>
              <a:t>70</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247608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a:ln/>
        </p:spPr>
      </p:sp>
      <p:sp>
        <p:nvSpPr>
          <p:cNvPr id="20275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2756" name="スライド番号プレースホルダ 3"/>
          <p:cNvSpPr>
            <a:spLocks noGrp="1"/>
          </p:cNvSpPr>
          <p:nvPr>
            <p:ph type="sldNum" sz="quarter" idx="5"/>
          </p:nvPr>
        </p:nvSpPr>
        <p:spPr>
          <a:noFill/>
        </p:spPr>
        <p:txBody>
          <a:bodyPr/>
          <a:lstStyle/>
          <a:p>
            <a:fld id="{07735175-1A58-4D07-A972-DA7E57F9642B}" type="slidenum">
              <a:rPr lang="en-US" altLang="ja-JP" smtClean="0">
                <a:latin typeface="Arial" pitchFamily="34" charset="0"/>
                <a:ea typeface="ＭＳ Ｐゴシック" pitchFamily="50" charset="-128"/>
              </a:rPr>
              <a:pPr/>
              <a:t>71</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92851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a:ln/>
        </p:spPr>
      </p:sp>
      <p:sp>
        <p:nvSpPr>
          <p:cNvPr id="13926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39268" name="スライド番号プレースホルダ 3"/>
          <p:cNvSpPr>
            <a:spLocks noGrp="1"/>
          </p:cNvSpPr>
          <p:nvPr>
            <p:ph type="sldNum" sz="quarter" idx="5"/>
          </p:nvPr>
        </p:nvSpPr>
        <p:spPr>
          <a:noFill/>
        </p:spPr>
        <p:txBody>
          <a:bodyPr/>
          <a:lstStyle/>
          <a:p>
            <a:fld id="{0FAC5AA0-C9C5-426F-BB79-AED33843D23F}" type="slidenum">
              <a:rPr lang="en-US" altLang="ja-JP" smtClean="0">
                <a:latin typeface="Arial" pitchFamily="34" charset="0"/>
                <a:ea typeface="ＭＳ Ｐゴシック" pitchFamily="50" charset="-128"/>
              </a:rPr>
              <a:pPr/>
              <a:t>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1351879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a:ln/>
        </p:spPr>
      </p:sp>
      <p:sp>
        <p:nvSpPr>
          <p:cNvPr id="20377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3780" name="スライド番号プレースホルダ 3"/>
          <p:cNvSpPr>
            <a:spLocks noGrp="1"/>
          </p:cNvSpPr>
          <p:nvPr>
            <p:ph type="sldNum" sz="quarter" idx="5"/>
          </p:nvPr>
        </p:nvSpPr>
        <p:spPr>
          <a:noFill/>
        </p:spPr>
        <p:txBody>
          <a:bodyPr/>
          <a:lstStyle/>
          <a:p>
            <a:fld id="{37E18145-94EA-4512-8B38-63AAB645A612}" type="slidenum">
              <a:rPr lang="en-US" altLang="ja-JP" smtClean="0">
                <a:latin typeface="Arial" pitchFamily="34" charset="0"/>
                <a:ea typeface="ＭＳ Ｐゴシック" pitchFamily="50" charset="-128"/>
              </a:rPr>
              <a:pPr/>
              <a:t>72</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330869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 1"/>
          <p:cNvSpPr>
            <a:spLocks noGrp="1" noRot="1" noChangeAspect="1" noTextEdit="1"/>
          </p:cNvSpPr>
          <p:nvPr>
            <p:ph type="sldImg"/>
          </p:nvPr>
        </p:nvSpPr>
        <p:spPr>
          <a:ln/>
        </p:spPr>
      </p:sp>
      <p:sp>
        <p:nvSpPr>
          <p:cNvPr id="204803"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4804" name="スライド番号プレースホルダ 3"/>
          <p:cNvSpPr>
            <a:spLocks noGrp="1"/>
          </p:cNvSpPr>
          <p:nvPr>
            <p:ph type="sldNum" sz="quarter" idx="5"/>
          </p:nvPr>
        </p:nvSpPr>
        <p:spPr>
          <a:noFill/>
        </p:spPr>
        <p:txBody>
          <a:bodyPr/>
          <a:lstStyle/>
          <a:p>
            <a:fld id="{441AADA5-2CA1-4B84-99DA-A2448E512EF0}" type="slidenum">
              <a:rPr lang="en-US" altLang="ja-JP" smtClean="0">
                <a:latin typeface="Arial" pitchFamily="34" charset="0"/>
                <a:ea typeface="ＭＳ Ｐゴシック" pitchFamily="50" charset="-128"/>
              </a:rPr>
              <a:pPr/>
              <a:t>73</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262014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スライド イメージ プレースホルダ 1"/>
          <p:cNvSpPr>
            <a:spLocks noGrp="1" noRot="1" noChangeAspect="1" noTextEdit="1"/>
          </p:cNvSpPr>
          <p:nvPr>
            <p:ph type="sldImg"/>
          </p:nvPr>
        </p:nvSpPr>
        <p:spPr>
          <a:ln/>
        </p:spPr>
      </p:sp>
      <p:sp>
        <p:nvSpPr>
          <p:cNvPr id="205827"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5828" name="スライド番号プレースホルダ 3"/>
          <p:cNvSpPr>
            <a:spLocks noGrp="1"/>
          </p:cNvSpPr>
          <p:nvPr>
            <p:ph type="sldNum" sz="quarter" idx="5"/>
          </p:nvPr>
        </p:nvSpPr>
        <p:spPr>
          <a:noFill/>
        </p:spPr>
        <p:txBody>
          <a:bodyPr/>
          <a:lstStyle/>
          <a:p>
            <a:fld id="{D429C815-61E3-45D5-8975-004350D80839}" type="slidenum">
              <a:rPr lang="en-US" altLang="ja-JP" smtClean="0">
                <a:latin typeface="Arial" pitchFamily="34" charset="0"/>
                <a:ea typeface="ＭＳ Ｐゴシック" pitchFamily="50" charset="-128"/>
              </a:rPr>
              <a:pPr/>
              <a:t>74</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4175503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a:ln/>
        </p:spPr>
      </p:sp>
      <p:sp>
        <p:nvSpPr>
          <p:cNvPr id="20685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6852" name="スライド番号プレースホルダ 3"/>
          <p:cNvSpPr>
            <a:spLocks noGrp="1"/>
          </p:cNvSpPr>
          <p:nvPr>
            <p:ph type="sldNum" sz="quarter" idx="5"/>
          </p:nvPr>
        </p:nvSpPr>
        <p:spPr>
          <a:noFill/>
        </p:spPr>
        <p:txBody>
          <a:bodyPr/>
          <a:lstStyle/>
          <a:p>
            <a:fld id="{34EDA872-D281-4B0E-88A1-10C1466DAF18}" type="slidenum">
              <a:rPr lang="en-US" altLang="ja-JP" smtClean="0">
                <a:latin typeface="Arial" pitchFamily="34" charset="0"/>
                <a:ea typeface="ＭＳ Ｐゴシック" pitchFamily="50" charset="-128"/>
              </a:rPr>
              <a:pPr/>
              <a:t>75</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3629944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スライド イメージ プレースホルダ 1"/>
          <p:cNvSpPr>
            <a:spLocks noGrp="1" noRot="1" noChangeAspect="1" noTextEdit="1"/>
          </p:cNvSpPr>
          <p:nvPr>
            <p:ph type="sldImg"/>
          </p:nvPr>
        </p:nvSpPr>
        <p:spPr>
          <a:ln/>
        </p:spPr>
      </p:sp>
      <p:sp>
        <p:nvSpPr>
          <p:cNvPr id="20787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7876" name="スライド番号プレースホルダ 3"/>
          <p:cNvSpPr>
            <a:spLocks noGrp="1"/>
          </p:cNvSpPr>
          <p:nvPr>
            <p:ph type="sldNum" sz="quarter" idx="5"/>
          </p:nvPr>
        </p:nvSpPr>
        <p:spPr>
          <a:noFill/>
        </p:spPr>
        <p:txBody>
          <a:bodyPr/>
          <a:lstStyle/>
          <a:p>
            <a:fld id="{DE6315DB-3F93-4F59-AD84-7FAEB956E945}" type="slidenum">
              <a:rPr lang="en-US" altLang="ja-JP" smtClean="0">
                <a:latin typeface="Arial" pitchFamily="34" charset="0"/>
                <a:ea typeface="ＭＳ Ｐゴシック" pitchFamily="50" charset="-128"/>
              </a:rPr>
              <a:pPr/>
              <a:t>76</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27702044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 1"/>
          <p:cNvSpPr>
            <a:spLocks noGrp="1" noRot="1" noChangeAspect="1" noTextEdit="1"/>
          </p:cNvSpPr>
          <p:nvPr>
            <p:ph type="sldImg"/>
          </p:nvPr>
        </p:nvSpPr>
        <p:spPr>
          <a:ln/>
        </p:spPr>
      </p:sp>
      <p:sp>
        <p:nvSpPr>
          <p:cNvPr id="208899"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208900" name="スライド番号プレースホルダ 3"/>
          <p:cNvSpPr>
            <a:spLocks noGrp="1"/>
          </p:cNvSpPr>
          <p:nvPr>
            <p:ph type="sldNum" sz="quarter" idx="5"/>
          </p:nvPr>
        </p:nvSpPr>
        <p:spPr>
          <a:noFill/>
        </p:spPr>
        <p:txBody>
          <a:bodyPr/>
          <a:lstStyle/>
          <a:p>
            <a:fld id="{64B4AAC9-E649-4C55-B475-E2647A2B991E}" type="slidenum">
              <a:rPr lang="en-US" altLang="ja-JP" smtClean="0">
                <a:latin typeface="Arial" pitchFamily="34" charset="0"/>
                <a:ea typeface="ＭＳ Ｐゴシック" pitchFamily="50" charset="-128"/>
              </a:rPr>
              <a:pPr/>
              <a:t>77</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65469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a:ln/>
        </p:spPr>
      </p:sp>
      <p:sp>
        <p:nvSpPr>
          <p:cNvPr id="140291"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0292" name="スライド番号プレースホルダ 3"/>
          <p:cNvSpPr>
            <a:spLocks noGrp="1"/>
          </p:cNvSpPr>
          <p:nvPr>
            <p:ph type="sldNum" sz="quarter" idx="5"/>
          </p:nvPr>
        </p:nvSpPr>
        <p:spPr>
          <a:noFill/>
        </p:spPr>
        <p:txBody>
          <a:bodyPr/>
          <a:lstStyle/>
          <a:p>
            <a:fld id="{5003E457-7736-4915-A44C-8EFC8F6008BA}" type="slidenum">
              <a:rPr lang="en-US" altLang="ja-JP" smtClean="0">
                <a:latin typeface="Arial" pitchFamily="34" charset="0"/>
                <a:ea typeface="ＭＳ Ｐゴシック" pitchFamily="50" charset="-128"/>
              </a:rPr>
              <a:pPr/>
              <a:t>8</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139318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a:ln/>
        </p:spPr>
      </p:sp>
      <p:sp>
        <p:nvSpPr>
          <p:cNvPr id="141315" name="ノート プレースホルダ 2"/>
          <p:cNvSpPr>
            <a:spLocks noGrp="1"/>
          </p:cNvSpPr>
          <p:nvPr>
            <p:ph type="body" idx="1"/>
          </p:nvPr>
        </p:nvSpPr>
        <p:spPr>
          <a:noFill/>
          <a:ln/>
        </p:spPr>
        <p:txBody>
          <a:bodyPr/>
          <a:lstStyle/>
          <a:p>
            <a:pPr eaLnBrk="1" hangingPunct="1"/>
            <a:endParaRPr lang="ja-JP" altLang="en-US" smtClean="0">
              <a:latin typeface="Arial" pitchFamily="34" charset="0"/>
              <a:ea typeface="ＭＳ Ｐ明朝" pitchFamily="18" charset="-128"/>
            </a:endParaRPr>
          </a:p>
        </p:txBody>
      </p:sp>
      <p:sp>
        <p:nvSpPr>
          <p:cNvPr id="141316" name="スライド番号プレースホルダ 3"/>
          <p:cNvSpPr>
            <a:spLocks noGrp="1"/>
          </p:cNvSpPr>
          <p:nvPr>
            <p:ph type="sldNum" sz="quarter" idx="5"/>
          </p:nvPr>
        </p:nvSpPr>
        <p:spPr>
          <a:noFill/>
        </p:spPr>
        <p:txBody>
          <a:bodyPr/>
          <a:lstStyle/>
          <a:p>
            <a:fld id="{728D59F1-E5E7-4B0A-A923-4BF946B98021}" type="slidenum">
              <a:rPr lang="en-US" altLang="ja-JP" smtClean="0">
                <a:latin typeface="Arial" pitchFamily="34" charset="0"/>
                <a:ea typeface="ＭＳ Ｐゴシック" pitchFamily="50" charset="-128"/>
              </a:rPr>
              <a:pPr/>
              <a:t>9</a:t>
            </a:fld>
            <a:endParaRPr lang="en-US" altLang="ja-JP" smtClean="0">
              <a:latin typeface="Arial" pitchFamily="34" charset="0"/>
              <a:ea typeface="ＭＳ Ｐゴシック" pitchFamily="50" charset="-128"/>
            </a:endParaRPr>
          </a:p>
        </p:txBody>
      </p:sp>
    </p:spTree>
    <p:extLst>
      <p:ext uri="{BB962C8B-B14F-4D97-AF65-F5344CB8AC3E}">
        <p14:creationId xmlns:p14="http://schemas.microsoft.com/office/powerpoint/2010/main" val="64365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7.xml"/><Relationship Id="rId4" Type="http://schemas.openxmlformats.org/officeDocument/2006/relationships/image" Target="../media/image15.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ja-JP" altLang="en-US">
              <a:ea typeface="ＭＳ Ｐゴシック" charset="-128"/>
            </a:endParaRPr>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defRPr/>
            </a:pPr>
            <a:endParaRPr kumimoji="0" lang="ja-JP" altLang="ja-JP" sz="2400">
              <a:ea typeface="ＭＳ Ｐゴシック" charset="-128"/>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defRPr/>
            </a:pPr>
            <a:endParaRPr kumimoji="0" lang="ja-JP" altLang="ja-JP" sz="2400">
              <a:ea typeface="ＭＳ Ｐゴシック" charset="-128"/>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defRPr/>
            </a:pPr>
            <a:endParaRPr kumimoji="0" lang="ja-JP" altLang="ja-JP" sz="2400">
              <a:ea typeface="ＭＳ Ｐゴシック" charset="-128"/>
            </a:endParaRPr>
          </a:p>
        </p:txBody>
      </p:sp>
      <p:sp>
        <p:nvSpPr>
          <p:cNvPr id="160770" name="Rectangle 2"/>
          <p:cNvSpPr>
            <a:spLocks noGrp="1" noChangeArrowheads="1"/>
          </p:cNvSpPr>
          <p:nvPr>
            <p:ph type="ctrTitle"/>
          </p:nvPr>
        </p:nvSpPr>
        <p:spPr>
          <a:xfrm>
            <a:off x="2133600" y="1371600"/>
            <a:ext cx="6477000" cy="1752600"/>
          </a:xfrm>
        </p:spPr>
        <p:txBody>
          <a:bodyPr/>
          <a:lstStyle>
            <a:lvl1pPr>
              <a:defRPr sz="5400"/>
            </a:lvl1pPr>
          </a:lstStyle>
          <a:p>
            <a:r>
              <a:rPr lang="ja-JP" altLang="en-US"/>
              <a:t>マスタ タイトルの書式設定</a:t>
            </a:r>
          </a:p>
        </p:txBody>
      </p:sp>
      <p:sp>
        <p:nvSpPr>
          <p:cNvPr id="16077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ja-JP" altLang="en-US"/>
              <a:t>マスタ サブタイトルの書式設定</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7352E0E0-4C4C-4B89-AB1E-5ACF2869C1F4}"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D24F47-B7FC-48F3-9222-D9258F8E2B0B}" type="slidenum">
              <a:rPr lang="en-US" altLang="ja-JP"/>
              <a:pPr>
                <a:defRPr/>
              </a:pPr>
              <a:t>‹#›</a:t>
            </a:fld>
            <a:endParaRPr lang="en-US" altLang="ja-JP"/>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17" name="タイトル 16"/>
          <p:cNvSpPr>
            <a:spLocks noGrp="1"/>
          </p:cNvSpPr>
          <p:nvPr>
            <p:ph type="title"/>
          </p:nvPr>
        </p:nvSpPr>
        <p:spPr>
          <a:xfrm>
            <a:off x="381000" y="4993760"/>
            <a:ext cx="5867400" cy="522288"/>
          </a:xfrm>
        </p:spPr>
        <p:txBody>
          <a:bodyPr/>
          <a:lstStyle>
            <a:lvl1pPr algn="l">
              <a:buNone/>
              <a:defRPr sz="2000" b="1"/>
            </a:lvl1pPr>
          </a:lstStyle>
          <a:p>
            <a:r>
              <a:rPr lang="ja-JP" altLang="en-US" smtClean="0"/>
              <a:t>マスタ タイトルの書式設定</a:t>
            </a:r>
            <a:endParaRPr lang="en-US"/>
          </a:p>
        </p:txBody>
      </p:sp>
      <p:sp>
        <p:nvSpPr>
          <p:cNvPr id="26" name="テキスト プレースホル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6"/>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30"/>
          <p:cNvSpPr>
            <a:spLocks noGrp="1"/>
          </p:cNvSpPr>
          <p:nvPr>
            <p:ph type="sldNum" sz="quarter" idx="12"/>
          </p:nvPr>
        </p:nvSpPr>
        <p:spPr/>
        <p:txBody>
          <a:bodyPr/>
          <a:lstStyle>
            <a:lvl1pPr>
              <a:defRPr/>
            </a:lvl1pPr>
          </a:lstStyle>
          <a:p>
            <a:pPr>
              <a:defRPr/>
            </a:pPr>
            <a:fld id="{D1FB504A-0A8C-4D91-BFB9-F9C166794638}" type="slidenum">
              <a:rPr lang="en-US" altLang="ja-JP"/>
              <a:pPr>
                <a:defRPr/>
              </a:pPr>
              <a:t>‹#›</a:t>
            </a:fld>
            <a:endParaRPr lang="en-US" altLang="ja-JP"/>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0"/>
          <p:cNvSpPr>
            <a:spLocks noGrp="1"/>
          </p:cNvSpPr>
          <p:nvPr>
            <p:ph type="dt" sz="half" idx="10"/>
          </p:nvPr>
        </p:nvSpPr>
        <p:spPr/>
        <p:txBody>
          <a:bodyPr/>
          <a:lstStyle>
            <a:lvl1pPr>
              <a:defRPr/>
            </a:lvl1pPr>
          </a:lstStyle>
          <a:p>
            <a:pPr>
              <a:defRPr/>
            </a:pPr>
            <a:endParaRPr lang="en-US" altLang="ja-JP"/>
          </a:p>
        </p:txBody>
      </p:sp>
      <p:sp>
        <p:nvSpPr>
          <p:cNvPr id="5" name="フッター プレースホルダ 27"/>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4"/>
          <p:cNvSpPr>
            <a:spLocks noGrp="1"/>
          </p:cNvSpPr>
          <p:nvPr>
            <p:ph type="sldNum" sz="quarter" idx="12"/>
          </p:nvPr>
        </p:nvSpPr>
        <p:spPr/>
        <p:txBody>
          <a:bodyPr/>
          <a:lstStyle>
            <a:lvl1pPr>
              <a:defRPr/>
            </a:lvl1pPr>
          </a:lstStyle>
          <a:p>
            <a:pPr>
              <a:defRPr/>
            </a:pPr>
            <a:fld id="{3C17C814-08CA-4B6B-98F3-94C75E96B909}" type="slidenum">
              <a:rPr lang="en-US" altLang="ja-JP"/>
              <a:pPr>
                <a:defRPr/>
              </a:pPr>
              <a:t>‹#›</a:t>
            </a:fld>
            <a:endParaRPr lang="en-US" altLang="ja-JP"/>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6"/>
            <a:ext cx="18288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549276"/>
            <a:ext cx="6248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4B99B9F-1EC8-44E5-8EF4-82136BECE6CE}" type="slidenum">
              <a:rPr lang="en-US" altLang="ja-JP"/>
              <a:pPr>
                <a:defRPr/>
              </a:pPr>
              <a:t>‹#›</a:t>
            </a:fld>
            <a:endParaRPr lang="en-US" altLang="ja-JP"/>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正方形/長方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11" name="角丸四角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12" name="角丸四角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3" name="正方形/長方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4" name="正方形/長方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5" name="正方形/長方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6" name="正方形/長方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17" name="日付プレースホルダ 27"/>
          <p:cNvSpPr>
            <a:spLocks noGrp="1"/>
          </p:cNvSpPr>
          <p:nvPr>
            <p:ph type="dt" sz="half" idx="10"/>
          </p:nvPr>
        </p:nvSpPr>
        <p:spPr>
          <a:xfrm>
            <a:off x="6705600" y="4206875"/>
            <a:ext cx="960438" cy="457200"/>
          </a:xfrm>
        </p:spPr>
        <p:txBody>
          <a:bodyPr/>
          <a:lstStyle>
            <a:lvl1pPr>
              <a:defRPr/>
            </a:lvl1pPr>
          </a:lstStyle>
          <a:p>
            <a:pPr>
              <a:defRPr/>
            </a:pPr>
            <a:endParaRPr lang="en-US" altLang="ja-JP"/>
          </a:p>
        </p:txBody>
      </p:sp>
      <p:sp>
        <p:nvSpPr>
          <p:cNvPr id="18" name="フッター プレースホルダ 16"/>
          <p:cNvSpPr>
            <a:spLocks noGrp="1"/>
          </p:cNvSpPr>
          <p:nvPr>
            <p:ph type="ftr" sz="quarter" idx="11"/>
          </p:nvPr>
        </p:nvSpPr>
        <p:spPr>
          <a:xfrm>
            <a:off x="5410200" y="4205288"/>
            <a:ext cx="1295400" cy="457200"/>
          </a:xfrm>
        </p:spPr>
        <p:txBody>
          <a:bodyPr/>
          <a:lstStyle>
            <a:lvl1pPr>
              <a:defRPr/>
            </a:lvl1pPr>
          </a:lstStyle>
          <a:p>
            <a:pPr>
              <a:defRPr/>
            </a:pPr>
            <a:endParaRPr lang="en-US" altLang="ja-JP"/>
          </a:p>
        </p:txBody>
      </p:sp>
      <p:sp>
        <p:nvSpPr>
          <p:cNvPr id="19" name="スライド番号プレースホルダ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015B2402-79E5-46F4-B71E-5EBC01311849}" type="slidenum">
              <a:rPr lang="en-US" altLang="ja-JP"/>
              <a:pPr>
                <a:defRPr/>
              </a:pPr>
              <a:t>‹#›</a:t>
            </a:fld>
            <a:endParaRPr lang="en-US" altLang="ja-JP"/>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994F4439-D75B-4291-A2F6-664FE133620F}" type="slidenum">
              <a:rPr lang="en-US" altLang="ja-JP"/>
              <a:pPr>
                <a:defRPr/>
              </a:pPr>
              <a:t>‹#›</a:t>
            </a:fld>
            <a:endParaRPr lang="en-US" altLang="ja-JP"/>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CEB5653F-0CA5-4904-B4C4-D506BE60FAF1}" type="slidenum">
              <a:rPr lang="en-US" altLang="ja-JP"/>
              <a:pPr>
                <a:defRPr/>
              </a:pPr>
              <a:t>‹#›</a:t>
            </a:fld>
            <a:endParaRPr lang="en-US" altLang="ja-JP"/>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7BFDF443-C136-42B2-A5CE-BFB10DCB1E8A}" type="slidenum">
              <a:rPr lang="en-US" altLang="ja-JP"/>
              <a:pPr>
                <a:defRPr/>
              </a:pPr>
              <a:t>‹#›</a:t>
            </a:fld>
            <a:endParaRPr lang="en-US" altLang="ja-JP"/>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lstStyle>
            <a:lvl1pPr>
              <a:defRPr sz="4000" b="0" i="0"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25"/>
          <p:cNvSpPr>
            <a:spLocks noGrp="1"/>
          </p:cNvSpPr>
          <p:nvPr>
            <p:ph type="dt" sz="half" idx="10"/>
          </p:nvPr>
        </p:nvSpPr>
        <p:spPr/>
        <p:txBody>
          <a:bodyPr rtlCol="0"/>
          <a:lstStyle>
            <a:lvl1pPr>
              <a:defRPr/>
            </a:lvl1pPr>
          </a:lstStyle>
          <a:p>
            <a:pPr>
              <a:defRPr/>
            </a:pPr>
            <a:endParaRPr lang="en-US" altLang="ja-JP"/>
          </a:p>
        </p:txBody>
      </p:sp>
      <p:sp>
        <p:nvSpPr>
          <p:cNvPr id="8" name="スライド番号プレースホルダ 26"/>
          <p:cNvSpPr>
            <a:spLocks noGrp="1"/>
          </p:cNvSpPr>
          <p:nvPr>
            <p:ph type="sldNum" sz="quarter" idx="11"/>
          </p:nvPr>
        </p:nvSpPr>
        <p:spPr/>
        <p:txBody>
          <a:bodyPr rtlCol="0"/>
          <a:lstStyle>
            <a:lvl1pPr>
              <a:defRPr/>
            </a:lvl1pPr>
          </a:lstStyle>
          <a:p>
            <a:pPr>
              <a:defRPr/>
            </a:pPr>
            <a:fld id="{D715A3F0-720A-41B6-9C2F-107A2B9BC9A9}" type="slidenum">
              <a:rPr lang="en-US" altLang="ja-JP"/>
              <a:pPr>
                <a:defRPr/>
              </a:pPr>
              <a:t>‹#›</a:t>
            </a:fld>
            <a:endParaRPr lang="en-US" altLang="ja-JP"/>
          </a:p>
        </p:txBody>
      </p:sp>
      <p:sp>
        <p:nvSpPr>
          <p:cNvPr id="9" name="フッター プレースホルダ 27"/>
          <p:cNvSpPr>
            <a:spLocks noGrp="1"/>
          </p:cNvSpPr>
          <p:nvPr>
            <p:ph type="ftr" sz="quarter" idx="12"/>
          </p:nvPr>
        </p:nvSpPr>
        <p:spPr/>
        <p:txBody>
          <a:bodyPr rtlCol="0"/>
          <a:lstStyle>
            <a:lvl1pPr>
              <a:defRPr/>
            </a:lvl1pPr>
          </a:lstStyle>
          <a:p>
            <a:pPr>
              <a:defRPr/>
            </a:pPr>
            <a:endParaRPr lang="en-US" altLang="ja-JP"/>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lstStyle>
            <a:lvl1pPr>
              <a:defRPr sz="4000">
                <a:solidFill>
                  <a:schemeClr val="tx2"/>
                </a:solidFill>
              </a:defRPr>
            </a:lvl1pPr>
          </a:lstStyle>
          <a:p>
            <a:r>
              <a:rPr lang="ja-JP" altLang="en-US" smtClean="0"/>
              <a:t>マスタ タイトルの書式設定</a:t>
            </a:r>
            <a:endParaRPr lang="en-US"/>
          </a:p>
        </p:txBody>
      </p:sp>
      <p:sp>
        <p:nvSpPr>
          <p:cNvPr id="3" name="日付プレースホルダ 2"/>
          <p:cNvSpPr>
            <a:spLocks noGrp="1"/>
          </p:cNvSpPr>
          <p:nvPr>
            <p:ph type="dt" sz="half" idx="10"/>
          </p:nvPr>
        </p:nvSpPr>
        <p:spPr>
          <a:xfrm>
            <a:off x="6583363" y="612775"/>
            <a:ext cx="957262" cy="457200"/>
          </a:xfrm>
        </p:spPr>
        <p:txBody>
          <a:bodyPr/>
          <a:lstStyle>
            <a:lvl1pPr>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vl1pPr>
          </a:lstStyle>
          <a:p>
            <a:pPr>
              <a:defRPr/>
            </a:pPr>
            <a:fld id="{3F0A6820-6575-4635-92EC-01E5E6B8A94C}" type="slidenum">
              <a:rPr lang="en-US" altLang="ja-JP"/>
              <a:pPr>
                <a:defRPr/>
              </a:pPr>
              <a:t>‹#›</a:t>
            </a:fld>
            <a:endParaRPr lang="en-US" altLang="ja-JP"/>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204CC31D-6778-47D0-9DE5-DA67926DBD9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90500"/>
            <a:ext cx="1752600" cy="58293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0" y="190500"/>
            <a:ext cx="5105400" cy="58293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B3E6877-89D7-43F6-904C-4C77641975A6}" type="slidenum">
              <a:rPr lang="en-US" altLang="ja-JP"/>
              <a:pPr>
                <a:defRPr/>
              </a:pPr>
              <a:t>‹#›</a:t>
            </a:fld>
            <a:endParaRPr lang="en-US" altLang="ja-JP"/>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F3E99391-8593-4050-843A-785BEA01A3C5}" type="slidenum">
              <a:rPr lang="en-US" altLang="ja-JP"/>
              <a:pPr>
                <a:defRPr/>
              </a:pPr>
              <a:t>‹#›</a:t>
            </a:fld>
            <a:endParaRPr lang="en-US" altLang="ja-JP"/>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 テキストの書式設定</a:t>
            </a:r>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325052B5-6187-4428-9C50-DBD336993F01}" type="slidenum">
              <a:rPr lang="en-US" altLang="ja-JP"/>
              <a:pPr>
                <a:defRPr/>
              </a:pPr>
              <a:t>‹#›</a:t>
            </a:fld>
            <a:endParaRPr lang="en-US" altLang="ja-JP"/>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55599214-72CF-4CCF-94D7-208903300AD2}" type="slidenum">
              <a:rPr lang="en-US" altLang="ja-JP"/>
              <a:pPr>
                <a:defRPr/>
              </a:pPr>
              <a:t>‹#›</a:t>
            </a:fld>
            <a:endParaRPr lang="en-US" altLang="ja-JP"/>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1143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E9878FEE-6C45-457B-9F58-BBCBC7AA5CB6}" type="slidenum">
              <a:rPr lang="en-US" altLang="ja-JP"/>
              <a:pPr>
                <a:defRPr/>
              </a:pPr>
              <a:t>‹#›</a:t>
            </a:fld>
            <a:endParaRPr lang="en-US" altLang="ja-JP"/>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1219200"/>
            <a:ext cx="8186738" cy="4876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2819400" y="6248400"/>
            <a:ext cx="1295400" cy="457200"/>
          </a:xfrm>
        </p:spPr>
        <p:txBody>
          <a:bodyPr/>
          <a:lstStyle>
            <a:lvl1pPr>
              <a:defRPr/>
            </a:lvl1pPr>
          </a:lstStyle>
          <a:p>
            <a:pPr>
              <a:defRPr/>
            </a:pPr>
            <a:endParaRPr lang="en-US" altLang="ja-JP"/>
          </a:p>
        </p:txBody>
      </p:sp>
      <p:sp>
        <p:nvSpPr>
          <p:cNvPr id="4" name="フッター プレースホルダ 3"/>
          <p:cNvSpPr>
            <a:spLocks noGrp="1"/>
          </p:cNvSpPr>
          <p:nvPr>
            <p:ph type="ftr" sz="quarter" idx="11"/>
          </p:nvPr>
        </p:nvSpPr>
        <p:spPr>
          <a:xfrm>
            <a:off x="4267200" y="6248400"/>
            <a:ext cx="2895600" cy="457200"/>
          </a:xfrm>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a:xfrm>
            <a:off x="7315200" y="6248400"/>
            <a:ext cx="1295400" cy="457200"/>
          </a:xfrm>
        </p:spPr>
        <p:txBody>
          <a:bodyPr/>
          <a:lstStyle>
            <a:lvl1pPr>
              <a:defRPr/>
            </a:lvl1pPr>
          </a:lstStyle>
          <a:p>
            <a:pPr>
              <a:defRPr/>
            </a:pPr>
            <a:fld id="{A2579B77-B744-4745-BEE3-81B81620C866}" type="slidenum">
              <a:rPr lang="en-US" altLang="ja-JP"/>
              <a:pPr>
                <a:defRPr/>
              </a:pPr>
              <a:t>‹#›</a:t>
            </a:fld>
            <a:endParaRPr lang="en-US" altLang="ja-JP"/>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正方形/長方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10" name="日付プレースホルダ 27"/>
          <p:cNvSpPr>
            <a:spLocks noGrp="1"/>
          </p:cNvSpPr>
          <p:nvPr>
            <p:ph type="dt" sz="half" idx="10"/>
          </p:nvPr>
        </p:nvSpPr>
        <p:spPr>
          <a:xfrm>
            <a:off x="6400800" y="6354763"/>
            <a:ext cx="2286000" cy="366712"/>
          </a:xfrm>
        </p:spPr>
        <p:txBody>
          <a:bodyPr/>
          <a:lstStyle>
            <a:lvl1pPr>
              <a:defRPr sz="1400"/>
            </a:lvl1pPr>
          </a:lstStyle>
          <a:p>
            <a:pPr>
              <a:defRPr/>
            </a:pPr>
            <a:endParaRPr lang="en-US" altLang="ja-JP"/>
          </a:p>
        </p:txBody>
      </p:sp>
      <p:sp>
        <p:nvSpPr>
          <p:cNvPr id="11" name="フッター プレースホルダ 16"/>
          <p:cNvSpPr>
            <a:spLocks noGrp="1"/>
          </p:cNvSpPr>
          <p:nvPr>
            <p:ph type="ftr" sz="quarter" idx="11"/>
          </p:nvPr>
        </p:nvSpPr>
        <p:spPr>
          <a:xfrm>
            <a:off x="2898775" y="6354763"/>
            <a:ext cx="3475038" cy="366712"/>
          </a:xfrm>
        </p:spPr>
        <p:txBody>
          <a:bodyPr/>
          <a:lstStyle>
            <a:lvl1pPr>
              <a:defRPr/>
            </a:lvl1pPr>
          </a:lstStyle>
          <a:p>
            <a:pPr>
              <a:defRPr/>
            </a:pPr>
            <a:endParaRPr lang="en-US" altLang="ja-JP"/>
          </a:p>
        </p:txBody>
      </p:sp>
      <p:sp>
        <p:nvSpPr>
          <p:cNvPr id="12" name="スライド番号プレースホルダ 28"/>
          <p:cNvSpPr>
            <a:spLocks noGrp="1"/>
          </p:cNvSpPr>
          <p:nvPr>
            <p:ph type="sldNum" sz="quarter" idx="12"/>
          </p:nvPr>
        </p:nvSpPr>
        <p:spPr>
          <a:xfrm>
            <a:off x="1216025" y="6354763"/>
            <a:ext cx="1219200" cy="366712"/>
          </a:xfrm>
        </p:spPr>
        <p:txBody>
          <a:bodyPr/>
          <a:lstStyle>
            <a:lvl1pPr>
              <a:defRPr/>
            </a:lvl1pPr>
          </a:lstStyle>
          <a:p>
            <a:pPr>
              <a:defRPr/>
            </a:pPr>
            <a:fld id="{FAB6F1DA-DC1C-4EF8-A7ED-2D55A0BEE5E1}" type="slidenum">
              <a:rPr lang="en-US" altLang="ja-JP"/>
              <a:pPr>
                <a:defRPr/>
              </a:pPr>
              <a:t>‹#›</a:t>
            </a:fld>
            <a:endParaRPr lang="en-US" altLang="ja-JP"/>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8" name="コンテンツ プレースホルダ 7"/>
          <p:cNvSpPr>
            <a:spLocks noGrp="1"/>
          </p:cNvSpPr>
          <p:nvPr>
            <p:ph sz="quarter" idx="1"/>
          </p:nvPr>
        </p:nvSpPr>
        <p:spPr>
          <a:xfrm>
            <a:off x="457200" y="1219200"/>
            <a:ext cx="8229600"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0EAF0A12-C454-4058-8C4E-A5DED9E559D2}" type="slidenum">
              <a:rPr lang="en-US" altLang="ja-JP"/>
              <a:pPr>
                <a:defRPr/>
              </a:pPr>
              <a:t>‹#›</a:t>
            </a:fld>
            <a:endParaRPr lang="en-US" altLang="ja-JP"/>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正方形/長方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6" name="日付プレースホルダ 3"/>
          <p:cNvSpPr>
            <a:spLocks noGrp="1"/>
          </p:cNvSpPr>
          <p:nvPr>
            <p:ph type="dt" sz="half" idx="10"/>
          </p:nvPr>
        </p:nvSpPr>
        <p:spPr>
          <a:xfrm>
            <a:off x="6400800" y="6354763"/>
            <a:ext cx="2286000" cy="366712"/>
          </a:xfrm>
        </p:spPr>
        <p:txBody>
          <a:bodyPr/>
          <a:lstStyle>
            <a:lvl1pPr>
              <a:defRPr/>
            </a:lvl1pPr>
          </a:lstStyle>
          <a:p>
            <a:pPr>
              <a:defRPr/>
            </a:pPr>
            <a:endParaRPr lang="en-US" altLang="ja-JP"/>
          </a:p>
        </p:txBody>
      </p:sp>
      <p:sp>
        <p:nvSpPr>
          <p:cNvPr id="7" name="フッター プレースホルダ 4"/>
          <p:cNvSpPr>
            <a:spLocks noGrp="1"/>
          </p:cNvSpPr>
          <p:nvPr>
            <p:ph type="ftr" sz="quarter" idx="11"/>
          </p:nvPr>
        </p:nvSpPr>
        <p:spPr>
          <a:xfrm>
            <a:off x="2898775" y="6354763"/>
            <a:ext cx="3475038" cy="366712"/>
          </a:xfrm>
        </p:spPr>
        <p:txBody>
          <a:bodyPr/>
          <a:lstStyle>
            <a:lvl1pPr>
              <a:defRPr/>
            </a:lvl1pPr>
          </a:lstStyle>
          <a:p>
            <a:pPr>
              <a:defRPr/>
            </a:pPr>
            <a:endParaRPr lang="en-US" altLang="ja-JP"/>
          </a:p>
        </p:txBody>
      </p:sp>
      <p:sp>
        <p:nvSpPr>
          <p:cNvPr id="8" name="スライド番号プレースホルダ 5"/>
          <p:cNvSpPr>
            <a:spLocks noGrp="1"/>
          </p:cNvSpPr>
          <p:nvPr>
            <p:ph type="sldNum" sz="quarter" idx="12"/>
          </p:nvPr>
        </p:nvSpPr>
        <p:spPr>
          <a:xfrm>
            <a:off x="1069975" y="6354763"/>
            <a:ext cx="1520825" cy="366712"/>
          </a:xfrm>
        </p:spPr>
        <p:txBody>
          <a:bodyPr/>
          <a:lstStyle>
            <a:lvl1pPr>
              <a:defRPr/>
            </a:lvl1pPr>
          </a:lstStyle>
          <a:p>
            <a:pPr>
              <a:defRPr/>
            </a:pPr>
            <a:fld id="{67099B77-2233-48B4-AC80-043F95DFAB2E}"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457200" y="1219200"/>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 10"/>
          <p:cNvSpPr>
            <a:spLocks noGrp="1"/>
          </p:cNvSpPr>
          <p:nvPr>
            <p:ph sz="quarter" idx="2"/>
          </p:nvPr>
        </p:nvSpPr>
        <p:spPr>
          <a:xfrm>
            <a:off x="4632198" y="1216152"/>
            <a:ext cx="4041648" cy="493776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5B794AAE-F10E-43ED-9065-32C28DBE2516}" type="slidenum">
              <a:rPr lang="en-US" altLang="ja-JP"/>
              <a:pPr>
                <a:defRPr/>
              </a:pPr>
              <a:t>‹#›</a:t>
            </a:fld>
            <a:endParaRPr lang="en-US" altLang="ja-JP"/>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11" name="コンテンツ プレースホルダ 10"/>
          <p:cNvSpPr>
            <a:spLocks noGrp="1"/>
          </p:cNvSpPr>
          <p:nvPr>
            <p:ph sz="quarter" idx="2"/>
          </p:nvPr>
        </p:nvSpPr>
        <p:spPr>
          <a:xfrm>
            <a:off x="457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quarter" idx="4"/>
          </p:nvPr>
        </p:nvSpPr>
        <p:spPr>
          <a:xfrm>
            <a:off x="4648200" y="2133600"/>
            <a:ext cx="4038600" cy="40386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endParaRPr lang="en-US" altLang="ja-JP"/>
          </a:p>
        </p:txBody>
      </p:sp>
      <p:sp>
        <p:nvSpPr>
          <p:cNvPr id="8"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22"/>
          <p:cNvSpPr>
            <a:spLocks noGrp="1"/>
          </p:cNvSpPr>
          <p:nvPr>
            <p:ph type="sldNum" sz="quarter" idx="12"/>
          </p:nvPr>
        </p:nvSpPr>
        <p:spPr/>
        <p:txBody>
          <a:bodyPr/>
          <a:lstStyle>
            <a:lvl1pPr>
              <a:defRPr/>
            </a:lvl1pPr>
          </a:lstStyle>
          <a:p>
            <a:pPr>
              <a:defRPr/>
            </a:pPr>
            <a:fld id="{7950BEE0-3C13-43AF-BEA7-9A85C23D2EF3}"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ja-JP" altLang="en-US">
                <a:ea typeface="ＭＳ Ｐゴシック" charset="-128"/>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ja-JP" altLang="en-US">
                <a:ea typeface="ＭＳ Ｐゴシック" charset="-128"/>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ea typeface="ＭＳ Ｐゴシック" charset="-128"/>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ja-JP" altLang="en-US">
                  <a:ea typeface="ＭＳ Ｐゴシック" charset="-128"/>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ja-JP" altLang="en-US">
                  <a:ea typeface="ＭＳ Ｐゴシック" charset="-128"/>
                </a:endParaRPr>
              </a:p>
            </p:txBody>
          </p:sp>
        </p:grpSp>
      </p:grpSp>
      <p:sp>
        <p:nvSpPr>
          <p:cNvPr id="198672"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19867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pPr>
              <a:defRPr/>
            </a:pPr>
            <a:fld id="{FC27A18C-F9D2-4D4E-811A-0759534B8F5F}" type="slidenum">
              <a:rPr lang="en-US" altLang="ja-JP"/>
              <a:pPr>
                <a:defRPr/>
              </a:pPr>
              <a:t>‹#›</a:t>
            </a:fld>
            <a:endParaRPr lang="en-US" altLang="ja-JP"/>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457200" y="228600"/>
            <a:ext cx="8229600" cy="914400"/>
          </a:xfrm>
        </p:spPr>
        <p:txBody>
          <a:bodyPr/>
          <a:lstStyle/>
          <a:p>
            <a:r>
              <a:rPr lang="ja-JP" altLang="en-US" smtClean="0"/>
              <a:t>マスタ タイトルの書式設定</a:t>
            </a:r>
            <a:endParaRPr lang="en-US"/>
          </a:p>
        </p:txBody>
      </p:sp>
      <p:sp>
        <p:nvSpPr>
          <p:cNvPr id="4" name="日付プレースホルダ 2"/>
          <p:cNvSpPr>
            <a:spLocks noGrp="1"/>
          </p:cNvSpPr>
          <p:nvPr>
            <p:ph type="dt" sz="half" idx="10"/>
          </p:nvPr>
        </p:nvSpPr>
        <p:spPr/>
        <p:txBody>
          <a:bodyPr/>
          <a:lstStyle>
            <a:lvl1pPr>
              <a:defRPr/>
            </a:lvl1pPr>
          </a:lstStyle>
          <a:p>
            <a:pPr>
              <a:defRPr/>
            </a:pPr>
            <a:endParaRPr lang="en-US" altLang="ja-JP"/>
          </a:p>
        </p:txBody>
      </p:sp>
      <p:sp>
        <p:nvSpPr>
          <p:cNvPr id="5" name="フッター プレースホルダ 3"/>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4"/>
          <p:cNvSpPr>
            <a:spLocks noGrp="1"/>
          </p:cNvSpPr>
          <p:nvPr>
            <p:ph type="sldNum" sz="quarter" idx="12"/>
          </p:nvPr>
        </p:nvSpPr>
        <p:spPr/>
        <p:txBody>
          <a:bodyPr/>
          <a:lstStyle>
            <a:lvl1pPr>
              <a:defRPr/>
            </a:lvl1pPr>
          </a:lstStyle>
          <a:p>
            <a:pPr>
              <a:defRPr/>
            </a:pPr>
            <a:fld id="{F4FE8D5A-188A-45B8-93F3-B3814847B3A2}" type="slidenum">
              <a:rPr lang="en-US" altLang="ja-JP"/>
              <a:pPr>
                <a:defRPr/>
              </a:pPr>
              <a:t>‹#›</a:t>
            </a:fld>
            <a:endParaRPr lang="en-US" altLang="ja-JP"/>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3" name="二等辺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日付プレースホルダ 1"/>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3"/>
          <p:cNvSpPr>
            <a:spLocks noGrp="1"/>
          </p:cNvSpPr>
          <p:nvPr>
            <p:ph type="sldNum" sz="quarter" idx="12"/>
          </p:nvPr>
        </p:nvSpPr>
        <p:spPr/>
        <p:txBody>
          <a:bodyPr/>
          <a:lstStyle>
            <a:lvl1pPr>
              <a:defRPr/>
            </a:lvl1pPr>
          </a:lstStyle>
          <a:p>
            <a:pPr>
              <a:defRPr/>
            </a:pPr>
            <a:fld id="{71B848AC-46AF-47B9-A126-D5EBB27E58EC}" type="slidenum">
              <a:rPr lang="en-US" altLang="ja-JP"/>
              <a:pPr>
                <a:defRPr/>
              </a:pPr>
              <a:t>‹#›</a:t>
            </a:fld>
            <a:endParaRPr lang="en-US" altLang="ja-JP"/>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6" name="直線コネクタ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dirty="0">
              <a:ea typeface="ＭＳ Ｐゴシック" charset="-128"/>
            </a:endParaRPr>
          </a:p>
        </p:txBody>
      </p:sp>
      <p:sp>
        <p:nvSpPr>
          <p:cNvPr id="7" name="二等辺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2" name="コンテンツ プレースホルダ 11"/>
          <p:cNvSpPr>
            <a:spLocks noGrp="1"/>
          </p:cNvSpPr>
          <p:nvPr>
            <p:ph sz="quarter" idx="1"/>
          </p:nvPr>
        </p:nvSpPr>
        <p:spPr>
          <a:xfrm>
            <a:off x="304800" y="304800"/>
            <a:ext cx="5715000" cy="5715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 4"/>
          <p:cNvSpPr>
            <a:spLocks noGrp="1"/>
          </p:cNvSpPr>
          <p:nvPr>
            <p:ph type="dt" sz="half" idx="10"/>
          </p:nvPr>
        </p:nvSpPr>
        <p:spPr/>
        <p:txBody>
          <a:bodyPr/>
          <a:lstStyle>
            <a:lvl1pPr>
              <a:defRPr/>
            </a:lvl1pPr>
          </a:lstStyle>
          <a:p>
            <a:pPr>
              <a:defRPr/>
            </a:pPr>
            <a:endParaRPr lang="en-US" altLang="ja-JP"/>
          </a:p>
        </p:txBody>
      </p:sp>
      <p:sp>
        <p:nvSpPr>
          <p:cNvPr id="9"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 6"/>
          <p:cNvSpPr>
            <a:spLocks noGrp="1"/>
          </p:cNvSpPr>
          <p:nvPr>
            <p:ph type="sldNum" sz="quarter" idx="12"/>
          </p:nvPr>
        </p:nvSpPr>
        <p:spPr/>
        <p:txBody>
          <a:bodyPr/>
          <a:lstStyle>
            <a:lvl1pPr>
              <a:defRPr/>
            </a:lvl1pPr>
          </a:lstStyle>
          <a:p>
            <a:pPr>
              <a:defRPr/>
            </a:pPr>
            <a:fld id="{6AD60257-691E-48B2-A7CF-28E9613B5A3D}" type="slidenum">
              <a:rPr lang="en-US" altLang="ja-JP"/>
              <a:pPr>
                <a:defRPr/>
              </a:pPr>
              <a:t>‹#›</a:t>
            </a:fld>
            <a:endParaRPr lang="en-US" altLang="ja-JP"/>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6"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正方形/長方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8" name="日付プレースホルダ 4"/>
          <p:cNvSpPr>
            <a:spLocks noGrp="1"/>
          </p:cNvSpPr>
          <p:nvPr>
            <p:ph type="dt" sz="half" idx="10"/>
          </p:nvPr>
        </p:nvSpPr>
        <p:spPr/>
        <p:txBody>
          <a:bodyPr/>
          <a:lstStyle>
            <a:lvl1pPr>
              <a:defRPr/>
            </a:lvl1pPr>
          </a:lstStyle>
          <a:p>
            <a:pPr>
              <a:defRPr/>
            </a:pPr>
            <a:endParaRPr lang="en-US" altLang="ja-JP"/>
          </a:p>
        </p:txBody>
      </p:sp>
      <p:sp>
        <p:nvSpPr>
          <p:cNvPr id="9"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 6"/>
          <p:cNvSpPr>
            <a:spLocks noGrp="1"/>
          </p:cNvSpPr>
          <p:nvPr>
            <p:ph type="sldNum" sz="quarter" idx="12"/>
          </p:nvPr>
        </p:nvSpPr>
        <p:spPr/>
        <p:txBody>
          <a:bodyPr/>
          <a:lstStyle>
            <a:lvl1pPr>
              <a:defRPr/>
            </a:lvl1pPr>
          </a:lstStyle>
          <a:p>
            <a:pPr>
              <a:defRPr/>
            </a:pPr>
            <a:fld id="{515B9960-3EA9-4D4D-B10A-7E78A7AD9B22}"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96B1C495-57EC-4C1E-8632-9D0ED6AF53C5}" type="slidenum">
              <a:rPr lang="en-US" altLang="ja-JP"/>
              <a:pPr>
                <a:defRPr/>
              </a:pPr>
              <a:t>‹#›</a:t>
            </a:fld>
            <a:endParaRPr lang="en-US" altLang="ja-JP"/>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4" name="直線コネクタ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5" name="二等辺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直線コネクタ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F22D8320-EB28-4894-8835-19D97177941B}" type="slidenum">
              <a:rPr lang="en-US" altLang="ja-JP"/>
              <a:pPr>
                <a:defRPr/>
              </a:pPr>
              <a:t>‹#›</a:t>
            </a:fld>
            <a:endParaRPr lang="en-US" altLang="ja-JP"/>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19200"/>
            <a:ext cx="8186738" cy="8382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2209800"/>
            <a:ext cx="8153400" cy="3886200"/>
          </a:xfrm>
        </p:spPr>
        <p:txBody>
          <a:bodyPr>
            <a:normAutofit/>
          </a:bodyPr>
          <a:lstStyle/>
          <a:p>
            <a:pPr lvl="0"/>
            <a:endParaRPr lang="ja-JP" altLang="en-US" noProof="0"/>
          </a:p>
        </p:txBody>
      </p:sp>
      <p:sp>
        <p:nvSpPr>
          <p:cNvPr id="4" name="日付プレースホルダ 3"/>
          <p:cNvSpPr>
            <a:spLocks noGrp="1"/>
          </p:cNvSpPr>
          <p:nvPr>
            <p:ph type="dt" sz="half" idx="10"/>
          </p:nvPr>
        </p:nvSpPr>
        <p:spPr>
          <a:xfrm>
            <a:off x="2819400" y="6248400"/>
            <a:ext cx="1295400" cy="45720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267200" y="6248400"/>
            <a:ext cx="2895600" cy="45720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315200" y="6248400"/>
            <a:ext cx="1295400" cy="457200"/>
          </a:xfrm>
        </p:spPr>
        <p:txBody>
          <a:bodyPr/>
          <a:lstStyle>
            <a:lvl1pPr>
              <a:defRPr/>
            </a:lvl1pPr>
          </a:lstStyle>
          <a:p>
            <a:pPr>
              <a:defRPr/>
            </a:pPr>
            <a:fld id="{E1D3206E-EBB2-4EA7-B47B-60B105F5D69E}" type="slidenum">
              <a:rPr lang="en-US" altLang="ja-JP"/>
              <a:pPr>
                <a:defRPr/>
              </a:pPr>
              <a:t>‹#›</a:t>
            </a:fld>
            <a:endParaRPr lang="en-US" altLang="ja-JP"/>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9408DF1E-F5F3-4287-AE11-75A5FED766E1}" type="slidenum">
              <a:rPr lang="en-US" altLang="ja-JP"/>
              <a:pPr>
                <a:defRPr/>
              </a:pPr>
              <a:t>‹#›</a:t>
            </a:fld>
            <a:endParaRPr lang="en-US" altLang="ja-JP"/>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FC148ECB-D17E-4A7B-8F7B-DCFEDE12A35C}" type="slidenum">
              <a:rPr lang="en-US" altLang="ja-JP"/>
              <a:pPr>
                <a:defRPr/>
              </a:pPr>
              <a:t>‹#›</a:t>
            </a:fld>
            <a:endParaRPr lang="en-US" altLang="ja-JP"/>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9"/>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74F62E35-ECB3-430C-8EBB-87808AC3B5AB}"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88A6954B-C0A1-44A5-BAAA-0BC0A5A3B872}" type="slidenum">
              <a:rPr lang="en-US" altLang="ja-JP"/>
              <a:pPr>
                <a:defRPr/>
              </a:pPr>
              <a:t>‹#›</a:t>
            </a:fld>
            <a:endParaRPr lang="en-US" altLang="ja-JP"/>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p:cNvSpPr>
            <a:spLocks noGrp="1"/>
          </p:cNvSpPr>
          <p:nvPr>
            <p:ph type="sldNum" sz="quarter" idx="12"/>
          </p:nvPr>
        </p:nvSpPr>
        <p:spPr/>
        <p:txBody>
          <a:bodyPr/>
          <a:lstStyle>
            <a:lvl1pPr>
              <a:defRPr/>
            </a:lvl1pPr>
          </a:lstStyle>
          <a:p>
            <a:pPr>
              <a:defRPr/>
            </a:pPr>
            <a:fld id="{2E5BEFC2-D0F6-432F-8CAB-AA78055AB351}" type="slidenum">
              <a:rPr lang="en-US" altLang="ja-JP"/>
              <a:pPr>
                <a:defRPr/>
              </a:pPr>
              <a:t>‹#›</a:t>
            </a:fld>
            <a:endParaRPr lang="en-US" altLang="ja-JP"/>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endParaRPr lang="en-US" altLang="ja-JP"/>
          </a:p>
        </p:txBody>
      </p:sp>
      <p:sp>
        <p:nvSpPr>
          <p:cNvPr id="8"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7"/>
          <p:cNvSpPr>
            <a:spLocks noGrp="1"/>
          </p:cNvSpPr>
          <p:nvPr>
            <p:ph type="sldNum" sz="quarter" idx="12"/>
          </p:nvPr>
        </p:nvSpPr>
        <p:spPr/>
        <p:txBody>
          <a:bodyPr/>
          <a:lstStyle>
            <a:lvl1pPr>
              <a:defRPr/>
            </a:lvl1pPr>
          </a:lstStyle>
          <a:p>
            <a:pPr>
              <a:defRPr/>
            </a:pPr>
            <a:fld id="{AAF9200E-EAB9-43DB-92B6-3BEA9B98BDDF}" type="slidenum">
              <a:rPr lang="en-US" altLang="ja-JP"/>
              <a:pPr>
                <a:defRPr/>
              </a:pPr>
              <a:t>‹#›</a:t>
            </a:fld>
            <a:endParaRPr lang="en-US" altLang="ja-JP"/>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endParaRPr lang="en-US" altLang="ja-JP"/>
          </a:p>
        </p:txBody>
      </p:sp>
      <p:sp>
        <p:nvSpPr>
          <p:cNvPr id="4"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p:cNvSpPr>
            <a:spLocks noGrp="1"/>
          </p:cNvSpPr>
          <p:nvPr>
            <p:ph type="sldNum" sz="quarter" idx="12"/>
          </p:nvPr>
        </p:nvSpPr>
        <p:spPr/>
        <p:txBody>
          <a:bodyPr/>
          <a:lstStyle>
            <a:lvl1pPr>
              <a:defRPr/>
            </a:lvl1pPr>
          </a:lstStyle>
          <a:p>
            <a:pPr>
              <a:defRPr/>
            </a:pPr>
            <a:fld id="{5B415FD7-660B-49C9-BA29-EB0805CD19B7}" type="slidenum">
              <a:rPr lang="en-US" altLang="ja-JP"/>
              <a:pPr>
                <a:defRPr/>
              </a:pPr>
              <a:t>‹#›</a:t>
            </a:fld>
            <a:endParaRPr lang="en-US" altLang="ja-JP"/>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endParaRPr lang="en-US" altLang="ja-JP"/>
          </a:p>
        </p:txBody>
      </p:sp>
      <p:sp>
        <p:nvSpPr>
          <p:cNvPr id="3"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17"/>
          <p:cNvSpPr>
            <a:spLocks noGrp="1"/>
          </p:cNvSpPr>
          <p:nvPr>
            <p:ph type="sldNum" sz="quarter" idx="12"/>
          </p:nvPr>
        </p:nvSpPr>
        <p:spPr/>
        <p:txBody>
          <a:bodyPr/>
          <a:lstStyle>
            <a:lvl1pPr>
              <a:defRPr/>
            </a:lvl1pPr>
          </a:lstStyle>
          <a:p>
            <a:pPr>
              <a:defRPr/>
            </a:pPr>
            <a:fld id="{A13D4D55-A07B-4DAE-AD12-1509D27954BB}" type="slidenum">
              <a:rPr lang="en-US" altLang="ja-JP"/>
              <a:pPr>
                <a:defRPr/>
              </a:pPr>
              <a:t>‹#›</a:t>
            </a:fld>
            <a:endParaRPr lang="en-US" altLang="ja-JP"/>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p:cNvSpPr>
            <a:spLocks noGrp="1"/>
          </p:cNvSpPr>
          <p:nvPr>
            <p:ph type="sldNum" sz="quarter" idx="12"/>
          </p:nvPr>
        </p:nvSpPr>
        <p:spPr/>
        <p:txBody>
          <a:bodyPr/>
          <a:lstStyle>
            <a:lvl1pPr>
              <a:defRPr/>
            </a:lvl1pPr>
          </a:lstStyle>
          <a:p>
            <a:pPr>
              <a:defRPr/>
            </a:pPr>
            <a:fld id="{4FC33FF6-B509-4259-BC02-C2A881044046}" type="slidenum">
              <a:rPr lang="en-US" altLang="ja-JP"/>
              <a:pPr>
                <a:defRPr/>
              </a:pPr>
              <a:t>‹#›</a:t>
            </a:fld>
            <a:endParaRPr lang="en-US" altLang="ja-JP"/>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フリーフォーム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フリーフォーム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endParaRPr lang="en-US" altLang="ja-JP"/>
          </a:p>
        </p:txBody>
      </p:sp>
      <p:sp>
        <p:nvSpPr>
          <p:cNvPr id="10"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6D7B561F-A541-457F-8A7E-4E8C3F1692D2}" type="slidenum">
              <a:rPr lang="en-US" altLang="ja-JP"/>
              <a:pPr>
                <a:defRPr/>
              </a:pPr>
              <a:t>‹#›</a:t>
            </a:fld>
            <a:endParaRPr lang="en-US" altLang="ja-JP"/>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590614A8-0DBB-4AC2-A155-84AA039D15FB}" type="slidenum">
              <a:rPr lang="en-US" altLang="ja-JP"/>
              <a:pPr>
                <a:defRPr/>
              </a:pPr>
              <a:t>‹#›</a:t>
            </a:fld>
            <a:endParaRPr lang="en-US" altLang="ja-JP"/>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p:cNvSpPr>
            <a:spLocks noGrp="1"/>
          </p:cNvSpPr>
          <p:nvPr>
            <p:ph type="sldNum" sz="quarter" idx="12"/>
          </p:nvPr>
        </p:nvSpPr>
        <p:spPr/>
        <p:txBody>
          <a:bodyPr/>
          <a:lstStyle>
            <a:lvl1pPr>
              <a:defRPr/>
            </a:lvl1pPr>
          </a:lstStyle>
          <a:p>
            <a:pPr>
              <a:defRPr/>
            </a:pPr>
            <a:fld id="{1716E5C2-60D9-4E11-B4DE-5589BBB8C55D}" type="slidenum">
              <a:rPr lang="en-US" altLang="ja-JP"/>
              <a:pPr>
                <a:defRPr/>
              </a:pPr>
              <a:t>‹#›</a:t>
            </a:fld>
            <a:endParaRPr lang="en-US" altLang="ja-JP"/>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19157A-0684-4FDF-BF9A-04EA0D9A1F89}" type="slidenum">
              <a:rPr lang="en-US" altLang="ja-JP"/>
              <a:pPr>
                <a:defRPr/>
              </a:pPr>
              <a:t>‹#›</a:t>
            </a:fld>
            <a:endParaRPr lang="en-US" altLang="ja-JP"/>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A3CED19-56ED-4DE4-9BA7-A8EC3066926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2A3F962D-5800-4BA6-9A8D-B959AA7D2F7A}" type="slidenum">
              <a:rPr lang="en-US" altLang="ja-JP"/>
              <a:pPr>
                <a:defRPr/>
              </a:pPr>
              <a:t>‹#›</a:t>
            </a:fld>
            <a:endParaRPr lang="en-US" altLang="ja-JP"/>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DDBD00-30D9-4471-9691-8BF8BC24EF84}" type="slidenum">
              <a:rPr lang="en-US" altLang="ja-JP"/>
              <a:pPr>
                <a:defRPr/>
              </a:pPr>
              <a:t>‹#›</a:t>
            </a:fld>
            <a:endParaRPr lang="en-US" altLang="ja-JP"/>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8C07846-A4C5-47A7-BD8F-7EF0F90B33D3}" type="slidenum">
              <a:rPr lang="en-US" altLang="ja-JP"/>
              <a:pPr>
                <a:defRPr/>
              </a:pPr>
              <a:t>‹#›</a:t>
            </a:fld>
            <a:endParaRPr lang="en-US" altLang="ja-JP"/>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ED9F0F3-E385-4772-A12D-A4762AF63C83}" type="slidenum">
              <a:rPr lang="en-US" altLang="ja-JP"/>
              <a:pPr>
                <a:defRPr/>
              </a:pPr>
              <a:t>‹#›</a:t>
            </a:fld>
            <a:endParaRPr lang="en-US" altLang="ja-JP"/>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0646887-C52B-467C-900D-FC75873B7154}" type="slidenum">
              <a:rPr lang="en-US" altLang="ja-JP"/>
              <a:pPr>
                <a:defRPr/>
              </a:pPr>
              <a:t>‹#›</a:t>
            </a:fld>
            <a:endParaRPr lang="en-US" altLang="ja-JP"/>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08FC88C-201A-485E-8244-95AE126A67D5}" type="slidenum">
              <a:rPr lang="en-US" altLang="ja-JP"/>
              <a:pPr>
                <a:defRPr/>
              </a:pPr>
              <a:t>‹#›</a:t>
            </a:fld>
            <a:endParaRPr lang="en-US" altLang="ja-JP"/>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3B33084-3F1B-418E-B6DD-F89AC1806BFC}" type="slidenum">
              <a:rPr lang="en-US" altLang="ja-JP"/>
              <a:pPr>
                <a:defRPr/>
              </a:pPr>
              <a:t>‹#›</a:t>
            </a:fld>
            <a:endParaRPr lang="en-US" altLang="ja-JP"/>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62AC872-754F-4087-A2AF-90B4ED27C224}" type="slidenum">
              <a:rPr lang="en-US" altLang="ja-JP"/>
              <a:pPr>
                <a:defRPr/>
              </a:pPr>
              <a:t>‹#›</a:t>
            </a:fld>
            <a:endParaRPr lang="en-US" altLang="ja-JP"/>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2A629C-520D-48D6-8E13-8EA742B96EC2}" type="slidenum">
              <a:rPr lang="en-US" altLang="ja-JP"/>
              <a:pPr>
                <a:defRPr/>
              </a:pPr>
              <a:t>‹#›</a:t>
            </a:fld>
            <a:endParaRPr lang="en-US" altLang="ja-JP"/>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253C847-F1AC-40B7-94B0-AEC3210CCD5B}" type="slidenum">
              <a:rPr lang="en-US" altLang="ja-JP"/>
              <a:pPr>
                <a:defRPr/>
              </a:pPr>
              <a:t>‹#›</a:t>
            </a:fld>
            <a:endParaRPr lang="en-US" altLang="ja-JP"/>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smtClean="0"/>
              <a:t>マスタ サブタイトルの書式設定</a:t>
            </a:r>
            <a:endParaRPr lang="ja-JP" altLang="en-US"/>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smtClean="0"/>
              <a:t>マスタ タイトルの書式設定</a:t>
            </a:r>
            <a:endParaRPr lang="ja-JP" altLang="en-US"/>
          </a:p>
        </p:txBody>
      </p:sp>
      <p:sp>
        <p:nvSpPr>
          <p:cNvPr id="39" name="Rectangle 37"/>
          <p:cNvSpPr>
            <a:spLocks noGrp="1" noChangeArrowheads="1"/>
          </p:cNvSpPr>
          <p:nvPr>
            <p:ph type="dt" sz="half" idx="10"/>
          </p:nvPr>
        </p:nvSpPr>
        <p:spPr/>
        <p:txBody>
          <a:bodyPr/>
          <a:lstStyle>
            <a:lvl1pPr>
              <a:defRPr/>
            </a:lvl1pPr>
          </a:lstStyle>
          <a:p>
            <a:pPr>
              <a:defRPr/>
            </a:pPr>
            <a:endParaRPr lang="en-US" altLang="ja-JP"/>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p>
        </p:txBody>
      </p:sp>
      <p:sp>
        <p:nvSpPr>
          <p:cNvPr id="41" name="Rectangle 41"/>
          <p:cNvSpPr>
            <a:spLocks noGrp="1" noChangeArrowheads="1"/>
          </p:cNvSpPr>
          <p:nvPr>
            <p:ph type="sldNum" sz="quarter" idx="12"/>
          </p:nvPr>
        </p:nvSpPr>
        <p:spPr/>
        <p:txBody>
          <a:bodyPr/>
          <a:lstStyle>
            <a:lvl1pPr>
              <a:defRPr/>
            </a:lvl1pPr>
          </a:lstStyle>
          <a:p>
            <a:pPr>
              <a:defRPr/>
            </a:pPr>
            <a:fld id="{FD38076E-5C85-4B53-83EA-7BCC7A124915}"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94431AB8-3ECB-49AE-A657-A7306CE4E8FB}" type="slidenum">
              <a:rPr lang="en-US" altLang="ja-JP"/>
              <a:pPr>
                <a:defRPr/>
              </a:pPr>
              <a:t>‹#›</a:t>
            </a:fld>
            <a:endParaRPr lang="en-US" altLang="ja-JP"/>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EE8D5E4-DA21-4949-9FC7-E8981082D1D8}" type="slidenum">
              <a:rPr lang="en-US" altLang="ja-JP"/>
              <a:pPr>
                <a:defRPr/>
              </a:pPr>
              <a:t>‹#›</a:t>
            </a:fld>
            <a:endParaRPr lang="en-US" altLang="ja-JP"/>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FF60A370-1BA6-4A30-AB18-24EE4E4434D1}" type="slidenum">
              <a:rPr lang="en-US" altLang="ja-JP"/>
              <a:pPr>
                <a:defRPr/>
              </a:pPr>
              <a:t>‹#›</a:t>
            </a:fld>
            <a:endParaRPr lang="en-US" altLang="ja-JP"/>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654E8E8E-E863-4862-8488-ACC01D651AF7}" type="slidenum">
              <a:rPr lang="en-US" altLang="ja-JP"/>
              <a:pPr>
                <a:defRPr/>
              </a:pPr>
              <a:t>‹#›</a:t>
            </a:fld>
            <a:endParaRPr lang="en-US" altLang="ja-JP"/>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1"/>
          <p:cNvSpPr>
            <a:spLocks noGrp="1" noChangeArrowheads="1"/>
          </p:cNvSpPr>
          <p:nvPr>
            <p:ph type="sldNum" sz="quarter" idx="12"/>
          </p:nvPr>
        </p:nvSpPr>
        <p:spPr>
          <a:ln/>
        </p:spPr>
        <p:txBody>
          <a:bodyPr/>
          <a:lstStyle>
            <a:lvl1pPr>
              <a:defRPr/>
            </a:lvl1pPr>
          </a:lstStyle>
          <a:p>
            <a:pPr>
              <a:defRPr/>
            </a:pPr>
            <a:fld id="{B8AF1D60-7380-4FC4-908F-26976D45B64D}" type="slidenum">
              <a:rPr lang="en-US" altLang="ja-JP"/>
              <a:pPr>
                <a:defRPr/>
              </a:pPr>
              <a:t>‹#›</a:t>
            </a:fld>
            <a:endParaRPr lang="en-US" altLang="ja-JP"/>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1"/>
          <p:cNvSpPr>
            <a:spLocks noGrp="1" noChangeArrowheads="1"/>
          </p:cNvSpPr>
          <p:nvPr>
            <p:ph type="sldNum" sz="quarter" idx="12"/>
          </p:nvPr>
        </p:nvSpPr>
        <p:spPr>
          <a:ln/>
        </p:spPr>
        <p:txBody>
          <a:bodyPr/>
          <a:lstStyle>
            <a:lvl1pPr>
              <a:defRPr/>
            </a:lvl1pPr>
          </a:lstStyle>
          <a:p>
            <a:pPr>
              <a:defRPr/>
            </a:pPr>
            <a:fld id="{FACC1776-21EB-4A5C-9021-E70E38433E2F}" type="slidenum">
              <a:rPr lang="en-US" altLang="ja-JP"/>
              <a:pPr>
                <a:defRPr/>
              </a:pPr>
              <a:t>‹#›</a:t>
            </a:fld>
            <a:endParaRPr lang="en-US" altLang="ja-JP"/>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1"/>
          <p:cNvSpPr>
            <a:spLocks noGrp="1" noChangeArrowheads="1"/>
          </p:cNvSpPr>
          <p:nvPr>
            <p:ph type="sldNum" sz="quarter" idx="12"/>
          </p:nvPr>
        </p:nvSpPr>
        <p:spPr>
          <a:ln/>
        </p:spPr>
        <p:txBody>
          <a:bodyPr/>
          <a:lstStyle>
            <a:lvl1pPr>
              <a:defRPr/>
            </a:lvl1pPr>
          </a:lstStyle>
          <a:p>
            <a:pPr>
              <a:defRPr/>
            </a:pPr>
            <a:fld id="{B3851AAC-FA90-4C4C-AEDC-85960A533885}" type="slidenum">
              <a:rPr lang="en-US" altLang="ja-JP"/>
              <a:pPr>
                <a:defRPr/>
              </a:pPr>
              <a:t>‹#›</a:t>
            </a:fld>
            <a:endParaRPr lang="en-US" altLang="ja-JP"/>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1299BEE2-EBC5-4210-8E22-65069F30D2F3}" type="slidenum">
              <a:rPr lang="en-US" altLang="ja-JP"/>
              <a:pPr>
                <a:defRPr/>
              </a:pPr>
              <a:t>‹#›</a:t>
            </a:fld>
            <a:endParaRPr lang="en-US" altLang="ja-JP"/>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FBDB9ABC-E223-4DF4-8D89-F10093CDDDF3}" type="slidenum">
              <a:rPr lang="en-US" altLang="ja-JP"/>
              <a:pPr>
                <a:defRPr/>
              </a:pPr>
              <a:t>‹#›</a:t>
            </a:fld>
            <a:endParaRPr lang="en-US" altLang="ja-JP"/>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FCB3CCA3-3326-4274-95ED-CF1CCA82BB08}" type="slidenum">
              <a:rPr lang="en-US" altLang="ja-JP"/>
              <a:pPr>
                <a:defRPr/>
              </a:pPr>
              <a:t>‹#›</a:t>
            </a:fld>
            <a:endParaRPr lang="en-US" altLang="ja-JP"/>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00AE9F6-9107-47FE-ACB3-CF61B3F00616}"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9"/>
          <p:cNvSpPr>
            <a:spLocks noGrp="1" noChangeArrowheads="1"/>
          </p:cNvSpPr>
          <p:nvPr>
            <p:ph type="sldNum" sz="quarter" idx="12"/>
          </p:nvPr>
        </p:nvSpPr>
        <p:spPr>
          <a:ln/>
        </p:spPr>
        <p:txBody>
          <a:bodyPr/>
          <a:lstStyle>
            <a:lvl1pPr>
              <a:defRPr/>
            </a:lvl1pPr>
          </a:lstStyle>
          <a:p>
            <a:pPr>
              <a:defRPr/>
            </a:pPr>
            <a:fld id="{31E3058A-6BEC-48CD-BE0B-5CAA7C994108}" type="slidenum">
              <a:rPr lang="en-US" altLang="ja-JP"/>
              <a:pPr>
                <a:defRPr/>
              </a:pPr>
              <a:t>‹#›</a:t>
            </a:fld>
            <a:endParaRPr lang="en-US" altLang="ja-JP"/>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r>
              <a:rPr lang="ja-JP" altLang="en-US" noProof="0" smtClean="0"/>
              <a:t>アイコンをクリックして表を追加</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C03E3BD9-F811-4A87-8792-97D11CA1E020}" type="slidenum">
              <a:rPr lang="en-US" altLang="ja-JP"/>
              <a:pPr>
                <a:defRPr/>
              </a:pPr>
              <a:t>‹#›</a:t>
            </a:fld>
            <a:endParaRPr lang="en-US" altLang="ja-JP"/>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二等辺三角形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540544" y="776288"/>
            <a:ext cx="8062912" cy="1470025"/>
          </a:xfrm>
        </p:spPr>
        <p:txBody>
          <a:bodyPr anchor="b"/>
          <a:lstStyle>
            <a:lvl1pPr algn="r">
              <a:defRPr sz="4400"/>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ja-JP"/>
          </a:p>
        </p:txBody>
      </p:sp>
      <p:sp>
        <p:nvSpPr>
          <p:cNvPr id="6" name="フッター プレースホルダ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ltLang="ja-JP"/>
          </a:p>
        </p:txBody>
      </p:sp>
      <p:sp>
        <p:nvSpPr>
          <p:cNvPr id="7" name="スライド番号プレースホルダ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EBF6938D-425F-4ACB-AC1E-C9819482542D}" type="slidenum">
              <a:rPr lang="en-US" altLang="ja-JP"/>
              <a:pPr>
                <a:defRPr/>
              </a:pPr>
              <a:t>‹#›</a:t>
            </a:fld>
            <a:endParaRPr lang="en-US" altLang="ja-JP"/>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457200" y="1882808"/>
            <a:ext cx="8229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791075" y="6480175"/>
            <a:ext cx="2133600" cy="301625"/>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57200" y="6481763"/>
            <a:ext cx="4259263" cy="300037"/>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32F1779-EAD2-42F3-8A23-7D3295DA70DE}" type="slidenum">
              <a:rPr lang="en-US" altLang="ja-JP"/>
              <a:pPr>
                <a:defRPr/>
              </a:pPr>
              <a:t>‹#›</a:t>
            </a:fld>
            <a:endParaRPr lang="en-US" altLang="ja-JP"/>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4" name="直角三角形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二等辺三角形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6" name="直線コネクタ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lstStyle>
            <a:lvl1pPr marL="0" algn="l">
              <a:buNone/>
              <a:defRPr sz="3600" b="1"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日付プレースホルダ 3"/>
          <p:cNvSpPr>
            <a:spLocks noGrp="1"/>
          </p:cNvSpPr>
          <p:nvPr>
            <p:ph type="dt" sz="half" idx="10"/>
          </p:nvPr>
        </p:nvSpPr>
        <p:spPr>
          <a:xfrm>
            <a:off x="6956425" y="6477000"/>
            <a:ext cx="2133600" cy="304800"/>
          </a:xfrm>
        </p:spPr>
        <p:txBody>
          <a:bodyPr/>
          <a:lstStyle>
            <a:lvl1pPr>
              <a:defRPr/>
            </a:lvl1pPr>
          </a:lstStyle>
          <a:p>
            <a:pPr>
              <a:defRPr/>
            </a:pPr>
            <a:endParaRPr lang="en-US" altLang="ja-JP"/>
          </a:p>
        </p:txBody>
      </p:sp>
      <p:sp>
        <p:nvSpPr>
          <p:cNvPr id="9" name="フッター プレースホルダ 4"/>
          <p:cNvSpPr>
            <a:spLocks noGrp="1"/>
          </p:cNvSpPr>
          <p:nvPr>
            <p:ph type="ftr" sz="quarter" idx="11"/>
          </p:nvPr>
        </p:nvSpPr>
        <p:spPr>
          <a:xfrm>
            <a:off x="2619375" y="6481763"/>
            <a:ext cx="4260850" cy="300037"/>
          </a:xfrm>
        </p:spPr>
        <p:txBody>
          <a:bodyPr/>
          <a:lstStyle>
            <a:lvl1pPr>
              <a:defRPr/>
            </a:lvl1pPr>
          </a:lstStyle>
          <a:p>
            <a:pPr>
              <a:defRPr/>
            </a:pPr>
            <a:endParaRPr lang="en-US" altLang="ja-JP"/>
          </a:p>
        </p:txBody>
      </p:sp>
      <p:sp>
        <p:nvSpPr>
          <p:cNvPr id="10" name="スライド番号プレースホルダ 5"/>
          <p:cNvSpPr>
            <a:spLocks noGrp="1"/>
          </p:cNvSpPr>
          <p:nvPr>
            <p:ph type="sldNum" sz="quarter" idx="12"/>
          </p:nvPr>
        </p:nvSpPr>
        <p:spPr>
          <a:xfrm>
            <a:off x="8450263" y="809625"/>
            <a:ext cx="503237" cy="300038"/>
          </a:xfrm>
        </p:spPr>
        <p:txBody>
          <a:bodyPr/>
          <a:lstStyle>
            <a:lvl1pPr>
              <a:defRPr/>
            </a:lvl1pPr>
          </a:lstStyle>
          <a:p>
            <a:pPr>
              <a:defRPr/>
            </a:pPr>
            <a:fld id="{F3BF59BA-18CD-4EED-AFBC-AA85A1D02826}"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2BBA2996-C157-4D5F-A673-1111A3DB7173}" type="slidenum">
              <a:rPr lang="en-US" altLang="ja-JP"/>
              <a:pPr>
                <a:defRPr/>
              </a:pPr>
              <a:t>‹#›</a:t>
            </a:fld>
            <a:endParaRPr lang="en-US" altLang="ja-JP"/>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a:xfrm>
            <a:off x="4791075" y="6481763"/>
            <a:ext cx="2130425" cy="301625"/>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57200" y="6481763"/>
            <a:ext cx="4260850" cy="301625"/>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7589838" y="6483350"/>
            <a:ext cx="503237" cy="301625"/>
          </a:xfrm>
        </p:spPr>
        <p:txBody>
          <a:bodyPr/>
          <a:lstStyle>
            <a:lvl1pPr algn="ctr">
              <a:defRPr/>
            </a:lvl1pPr>
          </a:lstStyle>
          <a:p>
            <a:pPr>
              <a:defRPr/>
            </a:pPr>
            <a:fld id="{955FC633-630D-458F-8992-9B14B45AA447}"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0EC1F859-2250-4C00-81A7-BB2DA446D024}" type="slidenum">
              <a:rPr lang="en-US" altLang="ja-JP"/>
              <a:pPr>
                <a:defRPr/>
              </a:pPr>
              <a:t>‹#›</a:t>
            </a:fld>
            <a:endParaRPr lang="en-US" altLang="ja-JP"/>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EB1D1205-8D22-4A95-9DCF-03278C3909BE}" type="slidenum">
              <a:rPr lang="en-US" altLang="ja-JP"/>
              <a:pPr>
                <a:defRPr/>
              </a:pPr>
              <a:t>‹#›</a:t>
            </a:fld>
            <a:endParaRPr lang="en-US" altLang="ja-JP"/>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a:xfrm>
            <a:off x="6278563" y="6556375"/>
            <a:ext cx="213360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35063" y="6556375"/>
            <a:ext cx="5143500"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410575" y="6556375"/>
            <a:ext cx="503238" cy="301625"/>
          </a:xfrm>
        </p:spPr>
        <p:txBody>
          <a:bodyPr/>
          <a:lstStyle>
            <a:lvl1pPr>
              <a:defRPr sz="900"/>
            </a:lvl1pPr>
          </a:lstStyle>
          <a:p>
            <a:pPr>
              <a:defRPr/>
            </a:pPr>
            <a:fld id="{355EF0F2-262C-4646-9381-B0AC0317B5F7}"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a:xfrm>
            <a:off x="6108700" y="6556375"/>
            <a:ext cx="210185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69988" y="6557963"/>
            <a:ext cx="4948237"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216900" y="6556375"/>
            <a:ext cx="366713" cy="301625"/>
          </a:xfrm>
        </p:spPr>
        <p:txBody>
          <a:bodyPr/>
          <a:lstStyle>
            <a:lvl1pPr algn="ctr">
              <a:defRPr sz="900"/>
            </a:lvl1pPr>
          </a:lstStyle>
          <a:p>
            <a:pPr>
              <a:defRPr/>
            </a:pPr>
            <a:fld id="{14A6C4A9-FC83-431B-9C7F-C7F9312B6045}"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9"/>
          <p:cNvSpPr>
            <a:spLocks noGrp="1" noChangeArrowheads="1"/>
          </p:cNvSpPr>
          <p:nvPr>
            <p:ph type="sldNum" sz="quarter" idx="12"/>
          </p:nvPr>
        </p:nvSpPr>
        <p:spPr>
          <a:ln/>
        </p:spPr>
        <p:txBody>
          <a:bodyPr/>
          <a:lstStyle>
            <a:lvl1pPr>
              <a:defRPr/>
            </a:lvl1pPr>
          </a:lstStyle>
          <a:p>
            <a:pPr>
              <a:defRPr/>
            </a:pPr>
            <a:fld id="{814947AE-C497-4D52-933F-C966A7B5A487}" type="slidenum">
              <a:rPr lang="en-US" altLang="ja-JP"/>
              <a:pPr>
                <a:defRPr/>
              </a:pPr>
              <a:t>‹#›</a:t>
            </a:fld>
            <a:endParaRPr lang="en-US" altLang="ja-JP"/>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EAE0F7AB-CE1E-4854-988A-ED2D86C16224}" type="slidenum">
              <a:rPr lang="en-US" altLang="ja-JP"/>
              <a:pPr>
                <a:defRPr/>
              </a:pPr>
              <a:t>‹#›</a:t>
            </a:fld>
            <a:endParaRPr lang="en-US" altLang="ja-JP"/>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1305E3F1-C30C-4844-878F-B2EF3575D45B}" type="slidenum">
              <a:rPr lang="en-US" altLang="ja-JP"/>
              <a:pPr>
                <a:defRPr/>
              </a:pPr>
              <a:t>‹#›</a:t>
            </a:fld>
            <a:endParaRPr lang="en-US" altLang="ja-JP"/>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438400"/>
            <a:ext cx="7696200" cy="1828800"/>
          </a:xfrm>
        </p:spPr>
        <p:txBody>
          <a:bodyPr/>
          <a:lstStyle>
            <a:lvl1pPr algn="r">
              <a:lnSpc>
                <a:spcPct val="80000"/>
              </a:lnSpc>
              <a:defRPr sz="4800"/>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4953000" y="4572000"/>
            <a:ext cx="3505200" cy="1554163"/>
          </a:xfrm>
        </p:spPr>
        <p:txBody>
          <a:bodyPr/>
          <a:lstStyle>
            <a:lvl1pPr marL="0" indent="0" algn="r">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a:xfrm>
            <a:off x="228600" y="6248400"/>
            <a:ext cx="1905000" cy="457200"/>
          </a:xfrm>
        </p:spPr>
        <p:txBody>
          <a:bodyPr/>
          <a:lstStyle>
            <a:lvl1pPr>
              <a:defRPr>
                <a:latin typeface="Arial" charset="0"/>
              </a:defRPr>
            </a:lvl1pPr>
          </a:lstStyle>
          <a:p>
            <a:pPr>
              <a:defRPr/>
            </a:pPr>
            <a:endParaRPr lang="en-US" altLang="ja-JP"/>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pPr>
              <a:defRPr/>
            </a:pPr>
            <a:endParaRPr lang="en-US" altLang="ja-JP"/>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pPr>
              <a:defRPr/>
            </a:pPr>
            <a:fld id="{9408DF1E-F5F3-4287-AE11-75A5FED766E1}" type="slidenum">
              <a:rPr lang="en-US" altLang="ja-JP" smtClean="0"/>
              <a:pPr>
                <a:defRPr/>
              </a:pPr>
              <a:t>‹#›</a:t>
            </a:fld>
            <a:endParaRPr lang="en-US" altLang="ja-JP"/>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C148ECB-D17E-4A7B-8F7B-DCFEDE12A35C}" type="slidenum">
              <a:rPr lang="en-US" altLang="ja-JP" smtClean="0"/>
              <a:pPr>
                <a:defRPr/>
              </a:pPr>
              <a:t>‹#›</a:t>
            </a:fld>
            <a:endParaRPr lang="en-US" altLang="ja-JP"/>
          </a:p>
        </p:txBody>
      </p:sp>
    </p:spTree>
    <p:extLst>
      <p:ext uri="{BB962C8B-B14F-4D97-AF65-F5344CB8AC3E}">
        <p14:creationId xmlns:p14="http://schemas.microsoft.com/office/powerpoint/2010/main" val="26078668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4F62E35-ECB3-430C-8EBB-87808AC3B5AB}" type="slidenum">
              <a:rPr lang="en-US" altLang="ja-JP" smtClean="0"/>
              <a:pPr>
                <a:defRPr/>
              </a:pPr>
              <a:t>‹#›</a:t>
            </a:fld>
            <a:endParaRPr lang="en-US" altLang="ja-JP"/>
          </a:p>
        </p:txBody>
      </p:sp>
    </p:spTree>
    <p:extLst>
      <p:ext uri="{BB962C8B-B14F-4D97-AF65-F5344CB8AC3E}">
        <p14:creationId xmlns:p14="http://schemas.microsoft.com/office/powerpoint/2010/main" val="27959294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lvl1pPr>
          </a:lstStyle>
          <a:p>
            <a:pPr>
              <a:defRPr/>
            </a:pPr>
            <a:fld id="{2E5BEFC2-D0F6-432F-8CAB-AA78055AB351}" type="slidenum">
              <a:rPr lang="en-US" altLang="ja-JP" smtClean="0"/>
              <a:pPr>
                <a:defRPr/>
              </a:pPr>
              <a:t>‹#›</a:t>
            </a:fld>
            <a:endParaRPr lang="en-US" altLang="ja-JP"/>
          </a:p>
        </p:txBody>
      </p:sp>
    </p:spTree>
    <p:extLst>
      <p:ext uri="{BB962C8B-B14F-4D97-AF65-F5344CB8AC3E}">
        <p14:creationId xmlns:p14="http://schemas.microsoft.com/office/powerpoint/2010/main" val="36718629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a:defRPr/>
            </a:lvl1pPr>
          </a:lstStyle>
          <a:p>
            <a:pPr>
              <a:defRPr/>
            </a:pPr>
            <a:fld id="{AAF9200E-EAB9-43DB-92B6-3BEA9B98BDDF}" type="slidenum">
              <a:rPr lang="en-US" altLang="ja-JP" smtClean="0"/>
              <a:pPr>
                <a:defRPr/>
              </a:pPr>
              <a:t>‹#›</a:t>
            </a:fld>
            <a:endParaRPr lang="en-US" altLang="ja-JP"/>
          </a:p>
        </p:txBody>
      </p:sp>
    </p:spTree>
    <p:extLst>
      <p:ext uri="{BB962C8B-B14F-4D97-AF65-F5344CB8AC3E}">
        <p14:creationId xmlns:p14="http://schemas.microsoft.com/office/powerpoint/2010/main" val="25392463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a:defRPr/>
            </a:lvl1pPr>
          </a:lstStyle>
          <a:p>
            <a:pPr>
              <a:defRPr/>
            </a:pPr>
            <a:fld id="{5B415FD7-660B-49C9-BA29-EB0805CD19B7}" type="slidenum">
              <a:rPr lang="en-US" altLang="ja-JP" smtClean="0"/>
              <a:pPr>
                <a:defRPr/>
              </a:pPr>
              <a:t>‹#›</a:t>
            </a:fld>
            <a:endParaRPr lang="en-US" altLang="ja-JP"/>
          </a:p>
        </p:txBody>
      </p:sp>
    </p:spTree>
    <p:extLst>
      <p:ext uri="{BB962C8B-B14F-4D97-AF65-F5344CB8AC3E}">
        <p14:creationId xmlns:p14="http://schemas.microsoft.com/office/powerpoint/2010/main" val="27860135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a:lvl1pPr>
          </a:lstStyle>
          <a:p>
            <a:pPr>
              <a:defRPr/>
            </a:pPr>
            <a:fld id="{A13D4D55-A07B-4DAE-AD12-1509D27954BB}" type="slidenum">
              <a:rPr lang="en-US" altLang="ja-JP" smtClean="0"/>
              <a:pPr>
                <a:defRPr/>
              </a:pPr>
              <a:t>‹#›</a:t>
            </a:fld>
            <a:endParaRPr lang="en-US" altLang="ja-JP"/>
          </a:p>
        </p:txBody>
      </p:sp>
    </p:spTree>
    <p:extLst>
      <p:ext uri="{BB962C8B-B14F-4D97-AF65-F5344CB8AC3E}">
        <p14:creationId xmlns:p14="http://schemas.microsoft.com/office/powerpoint/2010/main" val="42703612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lvl1pPr>
          </a:lstStyle>
          <a:p>
            <a:pPr>
              <a:defRPr/>
            </a:pPr>
            <a:fld id="{7D68F194-7609-42C7-A887-22315E14E138}" type="slidenum">
              <a:rPr lang="en-US" altLang="ja-JP" smtClean="0"/>
              <a:pPr>
                <a:defRPr/>
              </a:pPr>
              <a:t>‹#›</a:t>
            </a:fld>
            <a:endParaRPr lang="en-US" altLang="ja-JP"/>
          </a:p>
        </p:txBody>
      </p:sp>
    </p:spTree>
    <p:extLst>
      <p:ext uri="{BB962C8B-B14F-4D97-AF65-F5344CB8AC3E}">
        <p14:creationId xmlns:p14="http://schemas.microsoft.com/office/powerpoint/2010/main" val="115654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316FEAFB-5B7D-4934-A17C-CF34AE9433B4}" type="slidenum">
              <a:rPr lang="en-US" altLang="ja-JP"/>
              <a:pPr>
                <a:defRPr/>
              </a:pPr>
              <a:t>‹#›</a:t>
            </a:fld>
            <a:endParaRPr lang="en-US" altLang="ja-JP"/>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lvl1pPr>
          </a:lstStyle>
          <a:p>
            <a:pPr>
              <a:defRPr/>
            </a:pPr>
            <a:fld id="{6D7B561F-A541-457F-8A7E-4E8C3F1692D2}" type="slidenum">
              <a:rPr lang="en-US" altLang="ja-JP" smtClean="0"/>
              <a:pPr>
                <a:defRPr/>
              </a:pPr>
              <a:t>‹#›</a:t>
            </a:fld>
            <a:endParaRPr lang="en-US" altLang="ja-JP"/>
          </a:p>
        </p:txBody>
      </p:sp>
    </p:spTree>
    <p:extLst>
      <p:ext uri="{BB962C8B-B14F-4D97-AF65-F5344CB8AC3E}">
        <p14:creationId xmlns:p14="http://schemas.microsoft.com/office/powerpoint/2010/main" val="25080334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D68F194-7609-42C7-A887-22315E14E138}" type="slidenum">
              <a:rPr lang="en-US" altLang="ja-JP" smtClean="0"/>
              <a:pPr>
                <a:defRPr/>
              </a:pPr>
              <a:t>‹#›</a:t>
            </a:fld>
            <a:endParaRPr lang="en-US" altLang="ja-JP"/>
          </a:p>
        </p:txBody>
      </p:sp>
    </p:spTree>
    <p:extLst>
      <p:ext uri="{BB962C8B-B14F-4D97-AF65-F5344CB8AC3E}">
        <p14:creationId xmlns:p14="http://schemas.microsoft.com/office/powerpoint/2010/main" val="5546504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7500" y="106363"/>
            <a:ext cx="2095500" cy="61420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106363"/>
            <a:ext cx="6134100" cy="61420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D68F194-7609-42C7-A887-22315E14E138}" type="slidenum">
              <a:rPr lang="en-US" altLang="ja-JP" smtClean="0"/>
              <a:pPr>
                <a:defRPr/>
              </a:pPr>
              <a:t>‹#›</a:t>
            </a:fld>
            <a:endParaRPr lang="en-US" altLang="ja-JP"/>
          </a:p>
        </p:txBody>
      </p:sp>
    </p:spTree>
    <p:extLst>
      <p:ext uri="{BB962C8B-B14F-4D97-AF65-F5344CB8AC3E}">
        <p14:creationId xmlns:p14="http://schemas.microsoft.com/office/powerpoint/2010/main" val="38832752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349500"/>
            <a:ext cx="9156700"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567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3419475"/>
            <a:ext cx="86502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692275" y="2349500"/>
            <a:ext cx="5757863" cy="10795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692275" y="3429000"/>
            <a:ext cx="5757863" cy="539750"/>
          </a:xfrm>
        </p:spPr>
        <p:txBody>
          <a:bodyPr/>
          <a:lstStyle>
            <a:lvl1pPr marL="0" indent="0" algn="ctr">
              <a:buFont typeface="ＭＳ Ｐゴシック" pitchFamily="50" charset="-128"/>
              <a:buNone/>
              <a:defRPr/>
            </a:lvl1pPr>
          </a:lstStyle>
          <a:p>
            <a:pPr lvl="0"/>
            <a:r>
              <a:rPr lang="ja-JP" altLang="en-US" noProof="0" smtClean="0"/>
              <a:t>マスター サブタイトルの書式設定</a:t>
            </a:r>
          </a:p>
        </p:txBody>
      </p:sp>
      <p:sp>
        <p:nvSpPr>
          <p:cNvPr id="7" name="Rectangle 5"/>
          <p:cNvSpPr>
            <a:spLocks noGrp="1" noChangeArrowheads="1"/>
          </p:cNvSpPr>
          <p:nvPr>
            <p:ph type="ftr" sz="quarter" idx="10"/>
          </p:nvPr>
        </p:nvSpPr>
        <p:spPr>
          <a:xfrm>
            <a:off x="0" y="6453188"/>
            <a:ext cx="2895600" cy="404812"/>
          </a:xfrm>
        </p:spPr>
        <p:txBody>
          <a:bodyPr/>
          <a:lstStyle>
            <a:lvl1pPr>
              <a:defRPr smtClean="0"/>
            </a:lvl1pPr>
          </a:lstStyle>
          <a:p>
            <a:pPr>
              <a:defRPr/>
            </a:pPr>
            <a:endParaRPr lang="en-US" altLang="ja-JP"/>
          </a:p>
        </p:txBody>
      </p:sp>
      <p:sp>
        <p:nvSpPr>
          <p:cNvPr id="8" name="Rectangle 6"/>
          <p:cNvSpPr>
            <a:spLocks noGrp="1" noChangeArrowheads="1"/>
          </p:cNvSpPr>
          <p:nvPr>
            <p:ph type="sldNum" sz="quarter" idx="11"/>
          </p:nvPr>
        </p:nvSpPr>
        <p:spPr/>
        <p:txBody>
          <a:bodyPr/>
          <a:lstStyle>
            <a:lvl1pPr>
              <a:defRPr smtClean="0"/>
            </a:lvl1pPr>
          </a:lstStyle>
          <a:p>
            <a:pPr>
              <a:defRPr/>
            </a:pPr>
            <a:fld id="{B819157A-0684-4FDF-BF9A-04EA0D9A1F89}" type="slidenum">
              <a:rPr lang="en-US" altLang="ja-JP" smtClean="0"/>
              <a:pPr>
                <a:defRPr/>
              </a:pPr>
              <a:t>‹#›</a:t>
            </a:fld>
            <a:endParaRPr lang="en-US" altLang="ja-JP"/>
          </a:p>
        </p:txBody>
      </p:sp>
    </p:spTree>
    <p:extLst>
      <p:ext uri="{BB962C8B-B14F-4D97-AF65-F5344CB8AC3E}">
        <p14:creationId xmlns:p14="http://schemas.microsoft.com/office/powerpoint/2010/main" val="9236763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1A3CED19-56ED-4DE4-9BA7-A8EC3066926E}" type="slidenum">
              <a:rPr lang="en-US" altLang="ja-JP" smtClean="0"/>
              <a:pPr>
                <a:defRPr/>
              </a:pPr>
              <a:t>‹#›</a:t>
            </a:fld>
            <a:endParaRPr lang="en-US" altLang="ja-JP"/>
          </a:p>
        </p:txBody>
      </p:sp>
    </p:spTree>
    <p:extLst>
      <p:ext uri="{BB962C8B-B14F-4D97-AF65-F5344CB8AC3E}">
        <p14:creationId xmlns:p14="http://schemas.microsoft.com/office/powerpoint/2010/main" val="15324315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BBDDBD00-30D9-4471-9691-8BF8BC24EF84}" type="slidenum">
              <a:rPr lang="en-US" altLang="ja-JP" smtClean="0"/>
              <a:pPr>
                <a:defRPr/>
              </a:pPr>
              <a:t>‹#›</a:t>
            </a:fld>
            <a:endParaRPr lang="en-US" altLang="ja-JP"/>
          </a:p>
        </p:txBody>
      </p:sp>
    </p:spTree>
    <p:extLst>
      <p:ext uri="{BB962C8B-B14F-4D97-AF65-F5344CB8AC3E}">
        <p14:creationId xmlns:p14="http://schemas.microsoft.com/office/powerpoint/2010/main" val="41265301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28C07846-A4C5-47A7-BD8F-7EF0F90B33D3}" type="slidenum">
              <a:rPr lang="en-US" altLang="ja-JP" smtClean="0"/>
              <a:pPr>
                <a:defRPr/>
              </a:pPr>
              <a:t>‹#›</a:t>
            </a:fld>
            <a:endParaRPr lang="en-US" altLang="ja-JP"/>
          </a:p>
        </p:txBody>
      </p:sp>
    </p:spTree>
    <p:extLst>
      <p:ext uri="{BB962C8B-B14F-4D97-AF65-F5344CB8AC3E}">
        <p14:creationId xmlns:p14="http://schemas.microsoft.com/office/powerpoint/2010/main" val="3594057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2ED9F0F3-E385-4772-A12D-A4762AF63C83}" type="slidenum">
              <a:rPr lang="en-US" altLang="ja-JP" smtClean="0"/>
              <a:pPr>
                <a:defRPr/>
              </a:pPr>
              <a:t>‹#›</a:t>
            </a:fld>
            <a:endParaRPr lang="en-US" altLang="ja-JP"/>
          </a:p>
        </p:txBody>
      </p:sp>
    </p:spTree>
    <p:extLst>
      <p:ext uri="{BB962C8B-B14F-4D97-AF65-F5344CB8AC3E}">
        <p14:creationId xmlns:p14="http://schemas.microsoft.com/office/powerpoint/2010/main" val="103868021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10646887-C52B-467C-900D-FC75873B7154}" type="slidenum">
              <a:rPr lang="en-US" altLang="ja-JP" smtClean="0"/>
              <a:pPr>
                <a:defRPr/>
              </a:pPr>
              <a:t>‹#›</a:t>
            </a:fld>
            <a:endParaRPr lang="en-US" altLang="ja-JP"/>
          </a:p>
        </p:txBody>
      </p:sp>
    </p:spTree>
    <p:extLst>
      <p:ext uri="{BB962C8B-B14F-4D97-AF65-F5344CB8AC3E}">
        <p14:creationId xmlns:p14="http://schemas.microsoft.com/office/powerpoint/2010/main" val="34778832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908FC88C-201A-485E-8244-95AE126A67D5}" type="slidenum">
              <a:rPr lang="en-US" altLang="ja-JP" smtClean="0"/>
              <a:pPr>
                <a:defRPr/>
              </a:pPr>
              <a:t>‹#›</a:t>
            </a:fld>
            <a:endParaRPr lang="en-US" altLang="ja-JP"/>
          </a:p>
        </p:txBody>
      </p:sp>
    </p:spTree>
    <p:extLst>
      <p:ext uri="{BB962C8B-B14F-4D97-AF65-F5344CB8AC3E}">
        <p14:creationId xmlns:p14="http://schemas.microsoft.com/office/powerpoint/2010/main" val="1363125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15317C61-AEC1-4E31-8B85-B920AB382367}" type="slidenum">
              <a:rPr lang="en-US" altLang="ja-JP"/>
              <a:pPr>
                <a:defRPr/>
              </a:pPr>
              <a:t>‹#›</a:t>
            </a:fld>
            <a:endParaRPr lang="en-US" altLang="ja-JP"/>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752AB66A-99CB-4AB5-B315-69359AD81E87}" type="slidenum">
              <a:rPr lang="en-US" altLang="ja-JP" smtClean="0"/>
              <a:pPr>
                <a:defRPr/>
              </a:pPr>
              <a:t>‹#›</a:t>
            </a:fld>
            <a:endParaRPr lang="en-US" altLang="ja-JP"/>
          </a:p>
        </p:txBody>
      </p:sp>
    </p:spTree>
    <p:extLst>
      <p:ext uri="{BB962C8B-B14F-4D97-AF65-F5344CB8AC3E}">
        <p14:creationId xmlns:p14="http://schemas.microsoft.com/office/powerpoint/2010/main" val="35823136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B62AC872-754F-4087-A2AF-90B4ED27C224}" type="slidenum">
              <a:rPr lang="en-US" altLang="ja-JP" smtClean="0"/>
              <a:pPr>
                <a:defRPr/>
              </a:pPr>
              <a:t>‹#›</a:t>
            </a:fld>
            <a:endParaRPr lang="en-US" altLang="ja-JP"/>
          </a:p>
        </p:txBody>
      </p:sp>
    </p:spTree>
    <p:extLst>
      <p:ext uri="{BB962C8B-B14F-4D97-AF65-F5344CB8AC3E}">
        <p14:creationId xmlns:p14="http://schemas.microsoft.com/office/powerpoint/2010/main" val="35778295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752AB66A-99CB-4AB5-B315-69359AD81E87}" type="slidenum">
              <a:rPr lang="en-US" altLang="ja-JP" smtClean="0"/>
              <a:pPr>
                <a:defRPr/>
              </a:pPr>
              <a:t>‹#›</a:t>
            </a:fld>
            <a:endParaRPr lang="en-US" altLang="ja-JP"/>
          </a:p>
        </p:txBody>
      </p:sp>
    </p:spTree>
    <p:extLst>
      <p:ext uri="{BB962C8B-B14F-4D97-AF65-F5344CB8AC3E}">
        <p14:creationId xmlns:p14="http://schemas.microsoft.com/office/powerpoint/2010/main" val="25209419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752AB66A-99CB-4AB5-B315-69359AD81E87}" type="slidenum">
              <a:rPr lang="en-US" altLang="ja-JP" smtClean="0"/>
              <a:pPr>
                <a:defRPr/>
              </a:pPr>
              <a:t>‹#›</a:t>
            </a:fld>
            <a:endParaRPr lang="en-US" altLang="ja-JP"/>
          </a:p>
        </p:txBody>
      </p:sp>
    </p:spTree>
    <p:extLst>
      <p:ext uri="{BB962C8B-B14F-4D97-AF65-F5344CB8AC3E}">
        <p14:creationId xmlns:p14="http://schemas.microsoft.com/office/powerpoint/2010/main" val="19568349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987FE65-BF54-486C-88AC-19877A31013D}" type="slidenum">
              <a:rPr lang="en-US" altLang="ja-JP" smtClean="0"/>
              <a:pPr>
                <a:defRPr/>
              </a:pPr>
              <a:t>‹#›</a:t>
            </a:fld>
            <a:endParaRPr lang="en-US" altLang="ja-JP"/>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1A8FD10-D22F-4652-B1EC-DFEED0E9C441}" type="slidenum">
              <a:rPr lang="en-US" altLang="ja-JP" smtClean="0"/>
              <a:pPr>
                <a:defRPr/>
              </a:pPr>
              <a:t>‹#›</a:t>
            </a:fld>
            <a:endParaRPr lang="en-US" altLang="ja-JP"/>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7A65EB0-5A89-4FC1-B4FA-CF0AB2845D05}" type="slidenum">
              <a:rPr lang="en-US" altLang="ja-JP" smtClean="0"/>
              <a:pPr>
                <a:defRPr/>
              </a:pPr>
              <a:t>‹#›</a:t>
            </a:fld>
            <a:endParaRPr lang="en-US" altLang="ja-JP"/>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4690779-F7CC-4F1F-A1D5-E6965704FED7}" type="slidenum">
              <a:rPr lang="en-US" altLang="ja-JP" smtClean="0"/>
              <a:pPr>
                <a:defRPr/>
              </a:pPr>
              <a:t>‹#›</a:t>
            </a:fld>
            <a:endParaRPr lang="en-US" altLang="ja-JP"/>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F639C53-CD42-44BA-8E50-44D435225104}" type="slidenum">
              <a:rPr lang="en-US" altLang="ja-JP" smtClean="0"/>
              <a:pPr>
                <a:defRPr/>
              </a:pPr>
              <a:t>‹#›</a:t>
            </a:fld>
            <a:endParaRPr lang="en-US" altLang="ja-JP"/>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797C07BA-2F81-4393-97E0-A24DE4F7D11C}"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0F59F7-C1DE-47A4-B655-D796F778E414}"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9"/>
          <p:cNvSpPr>
            <a:spLocks noGrp="1" noChangeArrowheads="1"/>
          </p:cNvSpPr>
          <p:nvPr>
            <p:ph type="sldNum" sz="quarter" idx="12"/>
          </p:nvPr>
        </p:nvSpPr>
        <p:spPr>
          <a:ln/>
        </p:spPr>
        <p:txBody>
          <a:bodyPr/>
          <a:lstStyle>
            <a:lvl1pPr>
              <a:defRPr/>
            </a:lvl1pPr>
          </a:lstStyle>
          <a:p>
            <a:pPr>
              <a:defRPr/>
            </a:pPr>
            <a:fld id="{A2F3A534-B8B1-4E98-B9B3-7EC7F057B5B6}" type="slidenum">
              <a:rPr lang="en-US" altLang="ja-JP"/>
              <a:pPr>
                <a:defRPr/>
              </a:pPr>
              <a:t>‹#›</a:t>
            </a:fld>
            <a:endParaRPr lang="en-US" altLang="ja-JP"/>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E83B48F5-710F-4290-80DA-3E6DF9EAAB46}" type="slidenum">
              <a:rPr lang="en-US" altLang="ja-JP" smtClean="0"/>
              <a:pPr>
                <a:defRPr/>
              </a:pPr>
              <a:t>‹#›</a:t>
            </a:fld>
            <a:endParaRPr lang="en-US" altLang="ja-JP"/>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ja-JP" altLang="en-US" smtClean="0"/>
              <a:t>マスター タイトルの書式設定</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DFE37D77-A89B-4D72-BA30-E05E4C894373}" type="slidenum">
              <a:rPr lang="en-US" altLang="ja-JP" smtClean="0"/>
              <a:pPr>
                <a:defRPr/>
              </a:pPr>
              <a:t>‹#›</a:t>
            </a:fld>
            <a:endParaRPr lang="en-US" altLang="ja-JP"/>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496C397A-D0B5-446E-B21D-2912CDA2195F}" type="slidenum">
              <a:rPr lang="en-US" altLang="ja-JP" smtClean="0"/>
              <a:pPr>
                <a:defRPr/>
              </a:pPr>
              <a:t>‹#›</a:t>
            </a:fld>
            <a:endParaRPr lang="en-US" altLang="ja-JP"/>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E37D77-A89B-4D72-BA30-E05E4C894373}" type="slidenum">
              <a:rPr lang="en-US" altLang="ja-JP" smtClean="0"/>
              <a:pPr>
                <a:defRPr/>
              </a:pPr>
              <a:t>‹#›</a:t>
            </a:fld>
            <a:endParaRPr lang="en-US" altLang="ja-JP"/>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E37D77-A89B-4D72-BA30-E05E4C894373}" type="slidenum">
              <a:rPr lang="en-US" altLang="ja-JP" smtClean="0"/>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0CD1051B-C71E-43AB-B299-3C9DF66AE0F5}"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66800" y="304800"/>
            <a:ext cx="5505450" cy="5791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9"/>
          <p:cNvSpPr>
            <a:spLocks noGrp="1" noChangeArrowheads="1"/>
          </p:cNvSpPr>
          <p:nvPr>
            <p:ph type="sldNum" sz="quarter" idx="12"/>
          </p:nvPr>
        </p:nvSpPr>
        <p:spPr>
          <a:ln/>
        </p:spPr>
        <p:txBody>
          <a:bodyPr/>
          <a:lstStyle>
            <a:lvl1pPr>
              <a:defRPr/>
            </a:lvl1pPr>
          </a:lstStyle>
          <a:p>
            <a:pPr>
              <a:defRPr/>
            </a:pPr>
            <a:fld id="{45AAC328-C6D2-4656-A10B-A2C9D01F5FF7}"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grpSp>
      <p:sp>
        <p:nvSpPr>
          <p:cNvPr id="21709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21709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ja-JP" altLang="en-US"/>
              <a:t>マスタ タイトルの書式設定</a:t>
            </a:r>
          </a:p>
        </p:txBody>
      </p:sp>
      <p:sp>
        <p:nvSpPr>
          <p:cNvPr id="7" name="Rectangle 6"/>
          <p:cNvSpPr>
            <a:spLocks noGrp="1" noChangeArrowheads="1"/>
          </p:cNvSpPr>
          <p:nvPr>
            <p:ph type="dt" sz="quarter" idx="10"/>
          </p:nvPr>
        </p:nvSpPr>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p:txBody>
          <a:bodyPr/>
          <a:lstStyle>
            <a:lvl1pPr>
              <a:defRPr/>
            </a:lvl1pPr>
          </a:lstStyle>
          <a:p>
            <a:pPr>
              <a:defRPr/>
            </a:pPr>
            <a:fld id="{0389E7C9-32C0-48B1-9F81-CCFF42C0110E}"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9"/>
          <p:cNvSpPr>
            <a:spLocks noGrp="1" noChangeArrowheads="1"/>
          </p:cNvSpPr>
          <p:nvPr>
            <p:ph type="sldNum" sz="quarter" idx="12"/>
          </p:nvPr>
        </p:nvSpPr>
        <p:spPr>
          <a:ln/>
        </p:spPr>
        <p:txBody>
          <a:bodyPr/>
          <a:lstStyle>
            <a:lvl1pPr>
              <a:defRPr/>
            </a:lvl1pPr>
          </a:lstStyle>
          <a:p>
            <a:pPr>
              <a:defRPr/>
            </a:pPr>
            <a:fld id="{244F0D55-0CFF-40E4-B2B1-19FFDED84863}"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9"/>
          <p:cNvSpPr>
            <a:spLocks noGrp="1" noChangeArrowheads="1"/>
          </p:cNvSpPr>
          <p:nvPr>
            <p:ph type="sldNum" sz="quarter" idx="12"/>
          </p:nvPr>
        </p:nvSpPr>
        <p:spPr>
          <a:ln/>
        </p:spPr>
        <p:txBody>
          <a:bodyPr/>
          <a:lstStyle>
            <a:lvl1pPr>
              <a:defRPr/>
            </a:lvl1pPr>
          </a:lstStyle>
          <a:p>
            <a:pPr>
              <a:defRPr/>
            </a:pPr>
            <a:fld id="{CD003F5E-8E17-45FC-ABD0-E27B5CD6F3E6}" type="slidenum">
              <a:rPr lang="en-US" altLang="ja-JP"/>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9"/>
          <p:cNvSpPr>
            <a:spLocks noGrp="1" noChangeArrowheads="1"/>
          </p:cNvSpPr>
          <p:nvPr>
            <p:ph type="sldNum" sz="quarter" idx="12"/>
          </p:nvPr>
        </p:nvSpPr>
        <p:spPr>
          <a:ln/>
        </p:spPr>
        <p:txBody>
          <a:bodyPr/>
          <a:lstStyle>
            <a:lvl1pPr>
              <a:defRPr/>
            </a:lvl1pPr>
          </a:lstStyle>
          <a:p>
            <a:pPr>
              <a:defRPr/>
            </a:pPr>
            <a:fld id="{C44B6B99-597F-44EB-93DB-D485F39DB70D}" type="slidenum">
              <a:rPr lang="en-US" altLang="ja-JP"/>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9"/>
          <p:cNvSpPr>
            <a:spLocks noGrp="1" noChangeArrowheads="1"/>
          </p:cNvSpPr>
          <p:nvPr>
            <p:ph type="sldNum" sz="quarter" idx="12"/>
          </p:nvPr>
        </p:nvSpPr>
        <p:spPr>
          <a:ln/>
        </p:spPr>
        <p:txBody>
          <a:bodyPr/>
          <a:lstStyle>
            <a:lvl1pPr>
              <a:defRPr/>
            </a:lvl1pPr>
          </a:lstStyle>
          <a:p>
            <a:pPr>
              <a:defRPr/>
            </a:pPr>
            <a:fld id="{A5CD5D26-8FD1-48C6-9E6E-1340BE61FF0E}"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9"/>
          <p:cNvSpPr>
            <a:spLocks noGrp="1" noChangeArrowheads="1"/>
          </p:cNvSpPr>
          <p:nvPr>
            <p:ph type="sldNum" sz="quarter" idx="12"/>
          </p:nvPr>
        </p:nvSpPr>
        <p:spPr>
          <a:ln/>
        </p:spPr>
        <p:txBody>
          <a:bodyPr/>
          <a:lstStyle>
            <a:lvl1pPr>
              <a:defRPr/>
            </a:lvl1pPr>
          </a:lstStyle>
          <a:p>
            <a:pPr>
              <a:defRPr/>
            </a:pPr>
            <a:fld id="{0888AB02-2AE0-4F14-9337-AB4F59FBF872}"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9"/>
          <p:cNvSpPr>
            <a:spLocks noGrp="1" noChangeArrowheads="1"/>
          </p:cNvSpPr>
          <p:nvPr>
            <p:ph type="sldNum" sz="quarter" idx="12"/>
          </p:nvPr>
        </p:nvSpPr>
        <p:spPr>
          <a:ln/>
        </p:spPr>
        <p:txBody>
          <a:bodyPr/>
          <a:lstStyle>
            <a:lvl1pPr>
              <a:defRPr/>
            </a:lvl1pPr>
          </a:lstStyle>
          <a:p>
            <a:pPr>
              <a:defRPr/>
            </a:pPr>
            <a:fld id="{7061E12D-B5AD-4CD9-8717-887992FCA4DA}"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A2ADD3C-C108-40FB-9A68-F6C8BAC7E066}"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9"/>
          <p:cNvSpPr>
            <a:spLocks noGrp="1" noChangeArrowheads="1"/>
          </p:cNvSpPr>
          <p:nvPr>
            <p:ph type="sldNum" sz="quarter" idx="12"/>
          </p:nvPr>
        </p:nvSpPr>
        <p:spPr>
          <a:ln/>
        </p:spPr>
        <p:txBody>
          <a:bodyPr/>
          <a:lstStyle>
            <a:lvl1pPr>
              <a:defRPr/>
            </a:lvl1pPr>
          </a:lstStyle>
          <a:p>
            <a:pPr>
              <a:defRPr/>
            </a:pPr>
            <a:fld id="{330F0A26-EF83-4428-BB89-1D418FDECF65}"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9"/>
          <p:cNvSpPr>
            <a:spLocks noGrp="1" noChangeArrowheads="1"/>
          </p:cNvSpPr>
          <p:nvPr>
            <p:ph type="sldNum" sz="quarter" idx="12"/>
          </p:nvPr>
        </p:nvSpPr>
        <p:spPr>
          <a:ln/>
        </p:spPr>
        <p:txBody>
          <a:bodyPr/>
          <a:lstStyle>
            <a:lvl1pPr>
              <a:defRPr/>
            </a:lvl1pPr>
          </a:lstStyle>
          <a:p>
            <a:pPr>
              <a:defRPr/>
            </a:pPr>
            <a:fld id="{2F281D8A-3C40-4DE5-91C4-E0ACEE0D0747}" type="slidenum">
              <a:rPr lang="en-US" altLang="ja-JP"/>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9"/>
          <p:cNvSpPr>
            <a:spLocks noGrp="1" noChangeArrowheads="1"/>
          </p:cNvSpPr>
          <p:nvPr>
            <p:ph type="sldNum" sz="quarter" idx="12"/>
          </p:nvPr>
        </p:nvSpPr>
        <p:spPr>
          <a:ln/>
        </p:spPr>
        <p:txBody>
          <a:bodyPr/>
          <a:lstStyle>
            <a:lvl1pPr>
              <a:defRPr/>
            </a:lvl1pPr>
          </a:lstStyle>
          <a:p>
            <a:pPr>
              <a:defRPr/>
            </a:pPr>
            <a:fld id="{B63535C7-B770-4CDF-BBAD-52267FD4A6FF}"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213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213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9"/>
          <p:cNvSpPr>
            <a:spLocks noGrp="1" noChangeArrowheads="1"/>
          </p:cNvSpPr>
          <p:nvPr>
            <p:ph type="sldNum" sz="quarter" idx="12"/>
          </p:nvPr>
        </p:nvSpPr>
        <p:spPr>
          <a:ln/>
        </p:spPr>
        <p:txBody>
          <a:bodyPr/>
          <a:lstStyle>
            <a:lvl1pPr>
              <a:defRPr/>
            </a:lvl1pPr>
          </a:lstStyle>
          <a:p>
            <a:pPr>
              <a:defRPr/>
            </a:pPr>
            <a:fld id="{1396C811-7797-4DF6-A416-49673CD7BFA8}"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ja-JP" altLang="en-US">
              <a:ea typeface="ＭＳ Ｐゴシック" charset="-128"/>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ja-JP" altLang="en-US">
              <a:ea typeface="ＭＳ Ｐゴシック" charset="-128"/>
            </a:endParaRPr>
          </a:p>
        </p:txBody>
      </p:sp>
      <p:sp>
        <p:nvSpPr>
          <p:cNvPr id="22323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2323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a:lvl1pPr>
          </a:lstStyle>
          <a:p>
            <a:pPr>
              <a:defRPr/>
            </a:pPr>
            <a:fld id="{2672FEE1-2D14-45EE-867B-A998F4370681}" type="slidenum">
              <a:rPr lang="en-US" altLang="ja-JP"/>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40EEABF-17B6-4FC5-AB2E-8F4223B33EE9}" type="slidenum">
              <a:rPr lang="en-US" altLang="ja-JP"/>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2E914A13-41AC-41B5-834E-B114C013A5A5}" type="slidenum">
              <a:rPr lang="en-US" altLang="ja-JP"/>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0B282ACA-532F-43D2-B6AF-E2527A48C481}"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5778B718-1A65-447D-9EBB-AF82ED59E0F5}" type="slidenum">
              <a:rPr lang="en-US" altLang="ja-JP"/>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2518AFA0-1558-42D0-B70B-EB6820BC51F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D4DE4F-0863-4E8D-A8D5-00F672553EEA}"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A984AD0D-AF9F-4278-8D9B-2493B8E1969E}" type="slidenum">
              <a:rPr lang="en-US" altLang="ja-JP"/>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FCD46B4F-2A7A-4C33-BFF3-64C16B8793A8}"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0B49FF6-1111-4ECD-B2F7-33BC1A618643}" type="slidenum">
              <a:rPr lang="en-US" altLang="ja-JP"/>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61EFEFB-A092-4D15-8CC0-3BEF8B6112FD}" type="slidenum">
              <a:rPr lang="en-US" altLang="ja-JP"/>
              <a:pPr>
                <a:defRPr/>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CEC8001-F08E-418D-9DD4-8220A3585006}" type="slidenum">
              <a:rPr lang="en-US" altLang="ja-JP"/>
              <a:pPr>
                <a:defRPr/>
              </a:pPr>
              <a: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228600" y="5029200"/>
            <a:ext cx="8686800" cy="685800"/>
          </a:xfrm>
        </p:spPr>
        <p:txBody>
          <a:bodyPr/>
          <a:lstStyle>
            <a:lvl1pPr>
              <a:defRPr sz="4100"/>
            </a:lvl1pPr>
          </a:lstStyle>
          <a:p>
            <a:r>
              <a:rPr lang="ja-JP" altLang="en-US"/>
              <a:t>マスタ タイトルの書式設定</a:t>
            </a:r>
          </a:p>
        </p:txBody>
      </p:sp>
      <p:sp>
        <p:nvSpPr>
          <p:cNvPr id="231427" name="Rectangle 3"/>
          <p:cNvSpPr>
            <a:spLocks noGrp="1" noChangeArrowheads="1"/>
          </p:cNvSpPr>
          <p:nvPr>
            <p:ph type="subTitle" idx="1"/>
          </p:nvPr>
        </p:nvSpPr>
        <p:spPr>
          <a:xfrm>
            <a:off x="228600" y="5791200"/>
            <a:ext cx="8686800" cy="533400"/>
          </a:xfrm>
        </p:spPr>
        <p:txBody>
          <a:bodyPr/>
          <a:lstStyle>
            <a:lvl1pPr marL="0" indent="0">
              <a:buFontTx/>
              <a:buNone/>
              <a:defRPr sz="2800"/>
            </a:lvl1pPr>
          </a:lstStyle>
          <a:p>
            <a:r>
              <a:rPr lang="ja-JP" altLang="en-US"/>
              <a:t>マスタ サブタイトルの書式設定</a:t>
            </a:r>
          </a:p>
        </p:txBody>
      </p:sp>
      <p:sp>
        <p:nvSpPr>
          <p:cNvPr id="4" name="Rectangle 4"/>
          <p:cNvSpPr>
            <a:spLocks noGrp="1" noChangeArrowheads="1"/>
          </p:cNvSpPr>
          <p:nvPr>
            <p:ph type="dt" sz="half" idx="10"/>
          </p:nvPr>
        </p:nvSpPr>
        <p:spPr>
          <a:xfrm>
            <a:off x="228600" y="6477000"/>
            <a:ext cx="1905000" cy="304800"/>
          </a:xfr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2362200" y="6477000"/>
            <a:ext cx="4343400" cy="304800"/>
          </a:xfr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477000"/>
            <a:ext cx="1905000" cy="304800"/>
          </a:xfrm>
        </p:spPr>
        <p:txBody>
          <a:bodyPr/>
          <a:lstStyle>
            <a:lvl1pPr>
              <a:defRPr/>
            </a:lvl1pPr>
          </a:lstStyle>
          <a:p>
            <a:pPr>
              <a:defRPr/>
            </a:pPr>
            <a:fld id="{B987FE65-BF54-486C-88AC-19877A31013D}" type="slidenum">
              <a:rPr lang="en-US" altLang="ja-JP"/>
              <a:pPr>
                <a:defRPr/>
              </a:pPr>
              <a: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A8FD10-D22F-4652-B1EC-DFEED0E9C441}" type="slidenum">
              <a:rPr lang="en-US" altLang="ja-JP"/>
              <a:pPr>
                <a:defRPr/>
              </a:pPr>
              <a: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A65EB0-5A89-4FC1-B4FA-CF0AB2845D05}" type="slidenum">
              <a:rPr lang="en-US" altLang="ja-JP"/>
              <a:pPr>
                <a:defRPr/>
              </a:pPr>
              <a: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2209800"/>
            <a:ext cx="4000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10100" y="2209800"/>
            <a:ext cx="4000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690779-F7CC-4F1F-A1D5-E6965704FED7}" type="slidenum">
              <a:rPr lang="en-US" altLang="ja-JP"/>
              <a:pPr>
                <a:defRPr/>
              </a:pPr>
              <a:t>‹#›</a:t>
            </a:fld>
            <a:endParaRPr lang="en-US" altLang="ja-JP"/>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F639C53-CD42-44BA-8E50-44D43522510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6DC5F67-18DC-44A9-83DD-B0CBBC07110F}"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97C07BA-2F81-4393-97E0-A24DE4F7D11C}" type="slidenum">
              <a:rPr lang="en-US" altLang="ja-JP"/>
              <a:pPr>
                <a:defRPr/>
              </a:pPr>
              <a: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83B48F5-710F-4290-80DA-3E6DF9EAAB46}" type="slidenum">
              <a:rPr lang="en-US" altLang="ja-JP"/>
              <a:pPr>
                <a:defRPr/>
              </a:pPr>
              <a: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C2295BA-D445-4F30-9130-57A166237604}" type="slidenum">
              <a:rPr lang="en-US" altLang="ja-JP"/>
              <a:pPr>
                <a:defRPr/>
              </a:pPr>
              <a:t>‹#›</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6C397A-D0B5-446E-B21D-2912CDA2195F}" type="slidenum">
              <a:rPr lang="en-US" altLang="ja-JP"/>
              <a:pPr>
                <a:defRPr/>
              </a:pPr>
              <a:t>‹#›</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716012-4D8D-45B7-B79A-C3C00A3FF31E}" type="slidenum">
              <a:rPr lang="en-US" altLang="ja-JP"/>
              <a:pPr>
                <a:defRPr/>
              </a:pPr>
              <a: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7650" y="1219200"/>
            <a:ext cx="2046288" cy="4876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19200"/>
            <a:ext cx="5988050" cy="4876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828683-8D80-4DEB-A88D-DEC9AD74052B}" type="slidenum">
              <a:rPr lang="en-US" altLang="ja-JP"/>
              <a:pPr>
                <a:defRPr/>
              </a:pPr>
              <a: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1219200"/>
            <a:ext cx="8186738" cy="4876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68D988D-4116-4987-BB86-2C2C2856CA34}" type="slidenum">
              <a:rPr lang="en-US" altLang="ja-JP"/>
              <a:pPr>
                <a:defRPr/>
              </a:pPr>
              <a:t>‹#›</a:t>
            </a:fld>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19200"/>
            <a:ext cx="8186738" cy="8382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2209800"/>
            <a:ext cx="8153400" cy="38862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BDB69F8-6228-4BE3-B040-514586FC9CF2}" type="slidenum">
              <a:rPr lang="en-US" altLang="ja-JP"/>
              <a:pPr>
                <a:defRPr/>
              </a:pPr>
              <a:t>‹#›</a:t>
            </a:fld>
            <a:endParaRPr lang="en-US" altLang="ja-JP"/>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6FC0D7-A94F-4CC4-BD1D-6A8311581DFA}" type="slidenum">
              <a:rPr lang="en-US" altLang="ja-JP"/>
              <a:pPr>
                <a:defRPr/>
              </a:pPr>
              <a:t>‹#›</a:t>
            </a:fld>
            <a:endParaRPr lang="en-US" altLang="ja-JP"/>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428732-8D1D-4B39-BBEF-99B892FD8EC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0E8EEAC-37BE-4A4C-B600-BA0DF87DCADB}"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EB48AB-CA5D-4361-8CD9-44474B621AD4}" type="slidenum">
              <a:rPr lang="en-US" altLang="ja-JP"/>
              <a:pPr>
                <a:defRPr/>
              </a:pPr>
              <a: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78E817C-C2DB-44F7-937C-33E0458F88B3}" type="slidenum">
              <a:rPr lang="en-US" altLang="ja-JP"/>
              <a:pPr>
                <a:defRPr/>
              </a:pPr>
              <a:t>‹#›</a:t>
            </a:fld>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DAF197-82AA-4C07-9185-CC5B715140B9}" type="slidenum">
              <a:rPr lang="en-US" altLang="ja-JP"/>
              <a:pPr>
                <a:defRPr/>
              </a:pPr>
              <a:t>‹#›</a:t>
            </a:fld>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CF74776-C786-460C-AC46-4A96BA80CA2D}" type="slidenum">
              <a:rPr lang="en-US" altLang="ja-JP"/>
              <a:pPr>
                <a:defRPr/>
              </a:pPr>
              <a:t>‹#›</a:t>
            </a:fld>
            <a:endParaRPr lang="en-US" altLang="ja-JP"/>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96075F9-E1E6-467F-9D3D-4429E8CE84A4}" type="slidenum">
              <a:rPr lang="en-US" altLang="ja-JP"/>
              <a:pPr>
                <a:defRPr/>
              </a:pPr>
              <a:t>‹#›</a:t>
            </a:fld>
            <a:endParaRPr lang="en-US" altLang="ja-JP"/>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730B996-4656-4E89-BBE2-D362F0F8E2BD}" type="slidenum">
              <a:rPr lang="en-US" altLang="ja-JP"/>
              <a:pPr>
                <a:defRPr/>
              </a:pPr>
              <a:t>‹#›</a:t>
            </a:fld>
            <a:endParaRPr lang="en-US" altLang="ja-JP"/>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80B6B75-E393-4BAF-82B5-BEA316385899}" type="slidenum">
              <a:rPr lang="en-US" altLang="ja-JP"/>
              <a:pPr>
                <a:defRPr/>
              </a:pPr>
              <a:t>‹#›</a:t>
            </a:fld>
            <a:endParaRPr lang="en-US" altLang="ja-JP"/>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1E4CA3D-DF1D-4907-B0F4-5318C8756A29}" type="slidenum">
              <a:rPr lang="en-US" altLang="ja-JP"/>
              <a:pPr>
                <a:defRPr/>
              </a:pPr>
              <a:t>‹#›</a:t>
            </a:fld>
            <a:endParaRPr lang="en-US" altLang="ja-JP"/>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1440C0-DB7B-4EC4-BD6B-119444675D86}" type="slidenum">
              <a:rPr lang="en-US" altLang="ja-JP"/>
              <a:pPr>
                <a:defRPr/>
              </a:pPr>
              <a:t>‹#›</a:t>
            </a:fld>
            <a:endParaRPr lang="en-US" altLang="ja-JP"/>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charset="-128"/>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charset="-128"/>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charset="-128"/>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charset="-128"/>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charset="-128"/>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grpSp>
      <p:sp>
        <p:nvSpPr>
          <p:cNvPr id="1700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smtClean="0"/>
              <a:t>マスタ サブタイトルの書式設定</a:t>
            </a:r>
            <a:endParaRPr lang="ja-JP" altLang="en-US"/>
          </a:p>
        </p:txBody>
      </p:sp>
      <p:sp>
        <p:nvSpPr>
          <p:cNvPr id="1700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ja-JP" altLang="en-US" smtClean="0"/>
              <a:t>マスタ タイトルの書式設定</a:t>
            </a:r>
            <a:endParaRPr lang="ja-JP" altLang="en-US"/>
          </a:p>
        </p:txBody>
      </p:sp>
      <p:sp>
        <p:nvSpPr>
          <p:cNvPr id="39" name="Rectangle 37"/>
          <p:cNvSpPr>
            <a:spLocks noGrp="1" noChangeArrowheads="1"/>
          </p:cNvSpPr>
          <p:nvPr>
            <p:ph type="dt" sz="half" idx="10"/>
          </p:nvPr>
        </p:nvSpPr>
        <p:spPr/>
        <p:txBody>
          <a:bodyPr/>
          <a:lstStyle>
            <a:lvl1pPr>
              <a:defRPr/>
            </a:lvl1pPr>
          </a:lstStyle>
          <a:p>
            <a:pPr>
              <a:defRPr/>
            </a:pPr>
            <a:endParaRPr lang="en-US" altLang="ja-JP"/>
          </a:p>
        </p:txBody>
      </p:sp>
      <p:sp>
        <p:nvSpPr>
          <p:cNvPr id="40" name="Rectangle 38"/>
          <p:cNvSpPr>
            <a:spLocks noGrp="1" noChangeArrowheads="1"/>
          </p:cNvSpPr>
          <p:nvPr>
            <p:ph type="ftr" sz="quarter" idx="11"/>
          </p:nvPr>
        </p:nvSpPr>
        <p:spPr/>
        <p:txBody>
          <a:bodyPr/>
          <a:lstStyle>
            <a:lvl1pPr>
              <a:defRPr/>
            </a:lvl1pPr>
          </a:lstStyle>
          <a:p>
            <a:pPr>
              <a:defRPr/>
            </a:pPr>
            <a:endParaRPr lang="en-US" altLang="ja-JP"/>
          </a:p>
        </p:txBody>
      </p:sp>
      <p:sp>
        <p:nvSpPr>
          <p:cNvPr id="41" name="Rectangle 41"/>
          <p:cNvSpPr>
            <a:spLocks noGrp="1" noChangeArrowheads="1"/>
          </p:cNvSpPr>
          <p:nvPr>
            <p:ph type="sldNum" sz="quarter" idx="12"/>
          </p:nvPr>
        </p:nvSpPr>
        <p:spPr/>
        <p:txBody>
          <a:bodyPr/>
          <a:lstStyle>
            <a:lvl1pPr>
              <a:defRPr/>
            </a:lvl1pPr>
          </a:lstStyle>
          <a:p>
            <a:pPr>
              <a:defRPr/>
            </a:pPr>
            <a:fld id="{C4653096-2794-48E1-AAEB-CB5E4ACE3944}"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2F7D846-A102-4759-9AC3-A025754519A1}"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896B1A5A-7BCD-4233-BB53-BE8FCC67C0E3}" type="slidenum">
              <a:rPr lang="en-US" altLang="ja-JP"/>
              <a:pPr>
                <a:defRPr/>
              </a:pPr>
              <a:t>‹#›</a:t>
            </a:fld>
            <a:endParaRPr lang="en-US" altLang="ja-JP"/>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37AE840A-8925-46EF-9796-46D783D50C6F}" type="slidenum">
              <a:rPr lang="en-US" altLang="ja-JP"/>
              <a:pPr>
                <a:defRPr/>
              </a:pPr>
              <a:t>‹#›</a:t>
            </a:fld>
            <a:endParaRPr lang="en-US" altLang="ja-JP"/>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30397758-CDDE-426D-A851-B3894E0E7A7D}" type="slidenum">
              <a:rPr lang="en-US" altLang="ja-JP"/>
              <a:pPr>
                <a:defRPr/>
              </a:pPr>
              <a:t>‹#›</a:t>
            </a:fld>
            <a:endParaRPr lang="en-US" altLang="ja-JP"/>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1"/>
          <p:cNvSpPr>
            <a:spLocks noGrp="1" noChangeArrowheads="1"/>
          </p:cNvSpPr>
          <p:nvPr>
            <p:ph type="sldNum" sz="quarter" idx="12"/>
          </p:nvPr>
        </p:nvSpPr>
        <p:spPr>
          <a:ln/>
        </p:spPr>
        <p:txBody>
          <a:bodyPr/>
          <a:lstStyle>
            <a:lvl1pPr>
              <a:defRPr/>
            </a:lvl1pPr>
          </a:lstStyle>
          <a:p>
            <a:pPr>
              <a:defRPr/>
            </a:pPr>
            <a:fld id="{683D50AE-E1EC-46E3-9B37-3A9DF1D1EB42}" type="slidenum">
              <a:rPr lang="en-US" altLang="ja-JP"/>
              <a:pPr>
                <a:defRPr/>
              </a:pPr>
              <a:t>‹#›</a:t>
            </a:fld>
            <a:endParaRPr lang="en-US" altLang="ja-JP"/>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1"/>
          <p:cNvSpPr>
            <a:spLocks noGrp="1" noChangeArrowheads="1"/>
          </p:cNvSpPr>
          <p:nvPr>
            <p:ph type="sldNum" sz="quarter" idx="12"/>
          </p:nvPr>
        </p:nvSpPr>
        <p:spPr>
          <a:ln/>
        </p:spPr>
        <p:txBody>
          <a:bodyPr/>
          <a:lstStyle>
            <a:lvl1pPr>
              <a:defRPr/>
            </a:lvl1pPr>
          </a:lstStyle>
          <a:p>
            <a:pPr>
              <a:defRPr/>
            </a:pPr>
            <a:fld id="{C3357326-3986-4086-922B-AB84A473F8D7}" type="slidenum">
              <a:rPr lang="en-US" altLang="ja-JP"/>
              <a:pPr>
                <a:defRPr/>
              </a:pPr>
              <a:t>‹#›</a:t>
            </a:fld>
            <a:endParaRPr lang="en-US" altLang="ja-JP"/>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1"/>
          <p:cNvSpPr>
            <a:spLocks noGrp="1" noChangeArrowheads="1"/>
          </p:cNvSpPr>
          <p:nvPr>
            <p:ph type="sldNum" sz="quarter" idx="12"/>
          </p:nvPr>
        </p:nvSpPr>
        <p:spPr>
          <a:ln/>
        </p:spPr>
        <p:txBody>
          <a:bodyPr/>
          <a:lstStyle>
            <a:lvl1pPr>
              <a:defRPr/>
            </a:lvl1pPr>
          </a:lstStyle>
          <a:p>
            <a:pPr>
              <a:defRPr/>
            </a:pPr>
            <a:fld id="{A74BB681-C5E6-4072-902A-E9FE1FC93B7C}" type="slidenum">
              <a:rPr lang="en-US" altLang="ja-JP"/>
              <a:pPr>
                <a:defRPr/>
              </a:pPr>
              <a:t>‹#›</a:t>
            </a:fld>
            <a:endParaRPr lang="en-US" altLang="ja-JP"/>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CBDA6811-0D76-455F-B3A7-5705095B73B1}" type="slidenum">
              <a:rPr lang="en-US" altLang="ja-JP"/>
              <a:pPr>
                <a:defRPr/>
              </a:pPr>
              <a:t>‹#›</a:t>
            </a:fld>
            <a:endParaRPr lang="en-US" altLang="ja-JP"/>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1"/>
          <p:cNvSpPr>
            <a:spLocks noGrp="1" noChangeArrowheads="1"/>
          </p:cNvSpPr>
          <p:nvPr>
            <p:ph type="sldNum" sz="quarter" idx="12"/>
          </p:nvPr>
        </p:nvSpPr>
        <p:spPr>
          <a:ln/>
        </p:spPr>
        <p:txBody>
          <a:bodyPr/>
          <a:lstStyle>
            <a:lvl1pPr>
              <a:defRPr/>
            </a:lvl1pPr>
          </a:lstStyle>
          <a:p>
            <a:pPr>
              <a:defRPr/>
            </a:pPr>
            <a:fld id="{6F671226-EB6A-4B95-B23E-4EF1D434F58B}" type="slidenum">
              <a:rPr lang="en-US" altLang="ja-JP"/>
              <a:pPr>
                <a:defRPr/>
              </a:pPr>
              <a:t>‹#›</a:t>
            </a:fld>
            <a:endParaRPr lang="en-US" altLang="ja-JP"/>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A8A07133-51C1-404D-8A43-CA31E15A8D22}" type="slidenum">
              <a:rPr lang="en-US" altLang="ja-JP"/>
              <a:pPr>
                <a:defRPr/>
              </a:pPr>
              <a:t>‹#›</a:t>
            </a:fld>
            <a:endParaRPr lang="en-US" altLang="ja-JP"/>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89AE12E6-E0AF-45B2-B155-A9BD0D8FA59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5A4377-34B2-4D16-ACB7-5BF130F14508}" type="slidenum">
              <a:rPr lang="en-US" altLang="ja-JP"/>
              <a:pPr>
                <a:defRPr/>
              </a:pPr>
              <a:t>‹#›</a:t>
            </a:fld>
            <a:endParaRPr lang="en-US" altLang="ja-JP"/>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30725"/>
          </a:xfrm>
        </p:spPr>
        <p:txBody>
          <a:bodyPr/>
          <a:lstStyle/>
          <a:p>
            <a:pPr lvl="0"/>
            <a:r>
              <a:rPr lang="ja-JP" altLang="en-US" noProof="0" smtClean="0"/>
              <a:t>アイコンをクリックして表を追加</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1"/>
          <p:cNvSpPr>
            <a:spLocks noGrp="1" noChangeArrowheads="1"/>
          </p:cNvSpPr>
          <p:nvPr>
            <p:ph type="sldNum" sz="quarter" idx="12"/>
          </p:nvPr>
        </p:nvSpPr>
        <p:spPr>
          <a:ln/>
        </p:spPr>
        <p:txBody>
          <a:bodyPr/>
          <a:lstStyle>
            <a:lvl1pPr>
              <a:defRPr/>
            </a:lvl1pPr>
          </a:lstStyle>
          <a:p>
            <a:pPr>
              <a:defRPr/>
            </a:pPr>
            <a:fld id="{51507A6A-4F26-4874-8848-4546D929CA6C}" type="slidenum">
              <a:rPr lang="en-US" altLang="ja-JP"/>
              <a:pPr>
                <a:defRPr/>
              </a:pPr>
              <a:t>‹#›</a:t>
            </a:fld>
            <a:endParaRPr lang="en-US" altLang="ja-JP"/>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二等辺三角形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タイトル 7"/>
          <p:cNvSpPr>
            <a:spLocks noGrp="1"/>
          </p:cNvSpPr>
          <p:nvPr>
            <p:ph type="ctrTitle"/>
          </p:nvPr>
        </p:nvSpPr>
        <p:spPr>
          <a:xfrm>
            <a:off x="540544" y="776288"/>
            <a:ext cx="8062912" cy="1470025"/>
          </a:xfrm>
        </p:spPr>
        <p:txBody>
          <a:bodyPr anchor="b"/>
          <a:lstStyle>
            <a:lvl1pPr algn="r">
              <a:defRPr sz="4400"/>
            </a:lvl1pPr>
          </a:lstStyle>
          <a:p>
            <a:r>
              <a:rPr lang="ja-JP" altLang="en-US" smtClean="0"/>
              <a:t>マスタ タイトルの書式設定</a:t>
            </a:r>
            <a:endParaRPr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ja-JP"/>
          </a:p>
        </p:txBody>
      </p:sp>
      <p:sp>
        <p:nvSpPr>
          <p:cNvPr id="6" name="フッター プレースホルダ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ltLang="ja-JP"/>
          </a:p>
        </p:txBody>
      </p:sp>
      <p:sp>
        <p:nvSpPr>
          <p:cNvPr id="7" name="スライド番号プレースホルダ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587FF25-5BE1-4C76-BDFA-443E6A2F2DA9}" type="slidenum">
              <a:rPr lang="en-US" altLang="ja-JP"/>
              <a:pPr>
                <a:defRPr/>
              </a:pPr>
              <a:t>‹#›</a:t>
            </a:fld>
            <a:endParaRPr lang="en-US" altLang="ja-JP"/>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7494"/>
            <a:ext cx="8229600" cy="1399032"/>
          </a:xfrm>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457200" y="1882808"/>
            <a:ext cx="82296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791075" y="6480175"/>
            <a:ext cx="2133600" cy="301625"/>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457200" y="6481763"/>
            <a:ext cx="4259263" cy="300037"/>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51F5C574-667A-4E4E-80DF-DF56D27872C7}" type="slidenum">
              <a:rPr lang="en-US" altLang="ja-JP"/>
              <a:pPr>
                <a:defRPr/>
              </a:pPr>
              <a:t>‹#›</a:t>
            </a:fld>
            <a:endParaRPr lang="en-US" altLang="ja-JP"/>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1"/>
      </p:bgRef>
    </p:bg>
    <p:spTree>
      <p:nvGrpSpPr>
        <p:cNvPr id="1" name=""/>
        <p:cNvGrpSpPr/>
        <p:nvPr/>
      </p:nvGrpSpPr>
      <p:grpSpPr>
        <a:xfrm>
          <a:off x="0" y="0"/>
          <a:ext cx="0" cy="0"/>
          <a:chOff x="0" y="0"/>
          <a:chExt cx="0" cy="0"/>
        </a:xfrm>
      </p:grpSpPr>
      <p:sp>
        <p:nvSpPr>
          <p:cNvPr id="4" name="直角三角形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二等辺三角形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6" name="直線コネクタ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lstStyle>
            <a:lvl1pPr marL="0" algn="l">
              <a:buNone/>
              <a:defRPr sz="3600" b="1" cap="none" baseline="0"/>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日付プレースホルダ 3"/>
          <p:cNvSpPr>
            <a:spLocks noGrp="1"/>
          </p:cNvSpPr>
          <p:nvPr>
            <p:ph type="dt" sz="half" idx="10"/>
          </p:nvPr>
        </p:nvSpPr>
        <p:spPr>
          <a:xfrm>
            <a:off x="6956425" y="6477000"/>
            <a:ext cx="2133600" cy="304800"/>
          </a:xfrm>
        </p:spPr>
        <p:txBody>
          <a:bodyPr/>
          <a:lstStyle>
            <a:lvl1pPr>
              <a:defRPr/>
            </a:lvl1pPr>
          </a:lstStyle>
          <a:p>
            <a:pPr>
              <a:defRPr/>
            </a:pPr>
            <a:endParaRPr lang="en-US" altLang="ja-JP"/>
          </a:p>
        </p:txBody>
      </p:sp>
      <p:sp>
        <p:nvSpPr>
          <p:cNvPr id="9" name="フッター プレースホルダ 4"/>
          <p:cNvSpPr>
            <a:spLocks noGrp="1"/>
          </p:cNvSpPr>
          <p:nvPr>
            <p:ph type="ftr" sz="quarter" idx="11"/>
          </p:nvPr>
        </p:nvSpPr>
        <p:spPr>
          <a:xfrm>
            <a:off x="2619375" y="6481763"/>
            <a:ext cx="4260850" cy="300037"/>
          </a:xfrm>
        </p:spPr>
        <p:txBody>
          <a:bodyPr/>
          <a:lstStyle>
            <a:lvl1pPr>
              <a:defRPr/>
            </a:lvl1pPr>
          </a:lstStyle>
          <a:p>
            <a:pPr>
              <a:defRPr/>
            </a:pPr>
            <a:endParaRPr lang="en-US" altLang="ja-JP"/>
          </a:p>
        </p:txBody>
      </p:sp>
      <p:sp>
        <p:nvSpPr>
          <p:cNvPr id="10" name="スライド番号プレースホルダ 5"/>
          <p:cNvSpPr>
            <a:spLocks noGrp="1"/>
          </p:cNvSpPr>
          <p:nvPr>
            <p:ph type="sldNum" sz="quarter" idx="12"/>
          </p:nvPr>
        </p:nvSpPr>
        <p:spPr>
          <a:xfrm>
            <a:off x="8450263" y="809625"/>
            <a:ext cx="503237" cy="300038"/>
          </a:xfrm>
        </p:spPr>
        <p:txBody>
          <a:bodyPr/>
          <a:lstStyle>
            <a:lvl1pPr>
              <a:defRPr/>
            </a:lvl1pPr>
          </a:lstStyle>
          <a:p>
            <a:pPr>
              <a:defRPr/>
            </a:pPr>
            <a:fld id="{6E4A590C-92BB-43A5-AF78-C3390413A978}"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3A7B1BBE-870F-4FAC-A4CB-DCA1846B9B4B}" type="slidenum">
              <a:rPr lang="en-US" altLang="ja-JP"/>
              <a:pPr>
                <a:defRPr/>
              </a:pPr>
              <a:t>‹#›</a:t>
            </a:fld>
            <a:endParaRPr lang="en-US" altLang="ja-JP"/>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a:xfrm>
            <a:off x="4791075" y="6481763"/>
            <a:ext cx="2130425" cy="301625"/>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457200" y="6481763"/>
            <a:ext cx="4260850" cy="301625"/>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7589838" y="6483350"/>
            <a:ext cx="503237" cy="301625"/>
          </a:xfrm>
        </p:spPr>
        <p:txBody>
          <a:bodyPr/>
          <a:lstStyle>
            <a:lvl1pPr algn="ctr">
              <a:defRPr/>
            </a:lvl1pPr>
          </a:lstStyle>
          <a:p>
            <a:pPr>
              <a:defRPr/>
            </a:pPr>
            <a:fld id="{548CBEBA-8E55-4D57-8462-F5F9A2DF1414}"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22"/>
          <p:cNvSpPr>
            <a:spLocks noGrp="1"/>
          </p:cNvSpPr>
          <p:nvPr>
            <p:ph type="sldNum" sz="quarter" idx="12"/>
          </p:nvPr>
        </p:nvSpPr>
        <p:spPr/>
        <p:txBody>
          <a:bodyPr/>
          <a:lstStyle>
            <a:lvl1pPr>
              <a:defRPr/>
            </a:lvl1pPr>
          </a:lstStyle>
          <a:p>
            <a:pPr>
              <a:defRPr/>
            </a:pPr>
            <a:fld id="{E5E49D62-DD7C-404A-91E1-1ADBDDEE8FC2}" type="slidenum">
              <a:rPr lang="en-US" altLang="ja-JP"/>
              <a:pPr>
                <a:defRPr/>
              </a:pPr>
              <a:t>‹#›</a:t>
            </a:fld>
            <a:endParaRPr lang="en-US" altLang="ja-JP"/>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22"/>
          <p:cNvSpPr>
            <a:spLocks noGrp="1"/>
          </p:cNvSpPr>
          <p:nvPr>
            <p:ph type="sldNum" sz="quarter" idx="12"/>
          </p:nvPr>
        </p:nvSpPr>
        <p:spPr/>
        <p:txBody>
          <a:bodyPr/>
          <a:lstStyle>
            <a:lvl1pPr>
              <a:defRPr/>
            </a:lvl1pPr>
          </a:lstStyle>
          <a:p>
            <a:pPr>
              <a:defRPr/>
            </a:pPr>
            <a:fld id="{CB56585A-F73F-4CDE-B365-60BAAF8385B9}" type="slidenum">
              <a:rPr lang="en-US" altLang="ja-JP"/>
              <a:pPr>
                <a:defRPr/>
              </a:pPr>
              <a:t>‹#›</a:t>
            </a:fld>
            <a:endParaRPr lang="en-US" altLang="ja-JP"/>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a:xfrm>
            <a:off x="6278563" y="6556375"/>
            <a:ext cx="213360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35063" y="6556375"/>
            <a:ext cx="5143500"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410575" y="6556375"/>
            <a:ext cx="503238" cy="301625"/>
          </a:xfrm>
        </p:spPr>
        <p:txBody>
          <a:bodyPr/>
          <a:lstStyle>
            <a:lvl1pPr>
              <a:defRPr sz="900"/>
            </a:lvl1pPr>
          </a:lstStyle>
          <a:p>
            <a:pPr>
              <a:defRPr/>
            </a:pPr>
            <a:fld id="{222468F4-030C-48D0-A795-3B519A2B5A94}"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5" name="日付プレースホルダ 4"/>
          <p:cNvSpPr>
            <a:spLocks noGrp="1"/>
          </p:cNvSpPr>
          <p:nvPr>
            <p:ph type="dt" sz="half" idx="10"/>
          </p:nvPr>
        </p:nvSpPr>
        <p:spPr>
          <a:xfrm>
            <a:off x="6108700" y="6556375"/>
            <a:ext cx="2101850" cy="301625"/>
          </a:xfrm>
        </p:spPr>
        <p:txBody>
          <a:bodyPr/>
          <a:lstStyle>
            <a:lvl1pPr>
              <a:defRPr sz="900"/>
            </a:lvl1pPr>
          </a:lstStyle>
          <a:p>
            <a:pPr>
              <a:defRPr/>
            </a:pPr>
            <a:endParaRPr lang="en-US" altLang="ja-JP"/>
          </a:p>
        </p:txBody>
      </p:sp>
      <p:sp>
        <p:nvSpPr>
          <p:cNvPr id="6" name="フッター プレースホルダ 5"/>
          <p:cNvSpPr>
            <a:spLocks noGrp="1"/>
          </p:cNvSpPr>
          <p:nvPr>
            <p:ph type="ftr" sz="quarter" idx="11"/>
          </p:nvPr>
        </p:nvSpPr>
        <p:spPr>
          <a:xfrm>
            <a:off x="1169988" y="6557963"/>
            <a:ext cx="4948237" cy="301625"/>
          </a:xfrm>
        </p:spPr>
        <p:txBody>
          <a:bodyPr/>
          <a:lstStyle>
            <a:lvl1pPr>
              <a:defRPr sz="900"/>
            </a:lvl1pPr>
          </a:lstStyle>
          <a:p>
            <a:pPr>
              <a:defRPr/>
            </a:pPr>
            <a:endParaRPr lang="en-US" altLang="ja-JP"/>
          </a:p>
        </p:txBody>
      </p:sp>
      <p:sp>
        <p:nvSpPr>
          <p:cNvPr id="7" name="スライド番号プレースホルダ 6"/>
          <p:cNvSpPr>
            <a:spLocks noGrp="1"/>
          </p:cNvSpPr>
          <p:nvPr>
            <p:ph type="sldNum" sz="quarter" idx="12"/>
          </p:nvPr>
        </p:nvSpPr>
        <p:spPr>
          <a:xfrm>
            <a:off x="8216900" y="6556375"/>
            <a:ext cx="366713" cy="301625"/>
          </a:xfrm>
        </p:spPr>
        <p:txBody>
          <a:bodyPr/>
          <a:lstStyle>
            <a:lvl1pPr algn="ctr">
              <a:defRPr sz="900"/>
            </a:lvl1pPr>
          </a:lstStyle>
          <a:p>
            <a:pPr>
              <a:defRPr/>
            </a:pPr>
            <a:fld id="{08F32468-BD0A-424A-9A6A-16E420833A29}"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E05103B-1B50-4144-B5EB-605C6C544DE5}" type="slidenum">
              <a:rPr lang="en-US" altLang="ja-JP"/>
              <a:pPr>
                <a:defRPr/>
              </a:pPr>
              <a:t>‹#›</a:t>
            </a:fld>
            <a:endParaRPr lang="en-US" altLang="ja-JP"/>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1DBC50E1-35E3-426A-BD79-D149083E3E15}" type="slidenum">
              <a:rPr lang="en-US" altLang="ja-JP"/>
              <a:pPr>
                <a:defRPr/>
              </a:pPr>
              <a:t>‹#›</a:t>
            </a:fld>
            <a:endParaRPr lang="en-US" altLang="ja-JP"/>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endParaRPr lang="en-US" altLang="ja-JP"/>
          </a:p>
        </p:txBody>
      </p:sp>
      <p:sp>
        <p:nvSpPr>
          <p:cNvPr id="5"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2"/>
          <p:cNvSpPr>
            <a:spLocks noGrp="1"/>
          </p:cNvSpPr>
          <p:nvPr>
            <p:ph type="sldNum" sz="quarter" idx="12"/>
          </p:nvPr>
        </p:nvSpPr>
        <p:spPr/>
        <p:txBody>
          <a:bodyPr/>
          <a:lstStyle>
            <a:lvl1pPr>
              <a:defRPr/>
            </a:lvl1pPr>
          </a:lstStyle>
          <a:p>
            <a:pPr>
              <a:defRPr/>
            </a:pPr>
            <a:fld id="{14583915-32D8-49B0-8091-CB7939D05DC4}" type="slidenum">
              <a:rPr lang="en-US" altLang="ja-JP"/>
              <a:pPr>
                <a:defRPr/>
              </a:pPr>
              <a:t>‹#›</a:t>
            </a:fld>
            <a:endParaRPr lang="en-US" altLang="ja-JP"/>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線コネクタ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29" name="タイトル 28"/>
          <p:cNvSpPr>
            <a:spLocks noGrp="1"/>
          </p:cNvSpPr>
          <p:nvPr>
            <p:ph type="ctrTitle"/>
          </p:nvPr>
        </p:nvSpPr>
        <p:spPr>
          <a:xfrm>
            <a:off x="381000" y="4853411"/>
            <a:ext cx="8458200" cy="1222375"/>
          </a:xfrm>
        </p:spPr>
        <p:txBody>
          <a:bodyPr anchor="t"/>
          <a:lstStyle/>
          <a:p>
            <a:r>
              <a:rPr lang="ja-JP" altLang="en-US" smtClean="0"/>
              <a:t>マスタ タイトルの書式設定</a:t>
            </a:r>
            <a:endParaRPr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5" name="日付プレースホルダ 15"/>
          <p:cNvSpPr>
            <a:spLocks noGrp="1"/>
          </p:cNvSpPr>
          <p:nvPr>
            <p:ph type="dt" sz="half" idx="10"/>
          </p:nvPr>
        </p:nvSpPr>
        <p:spPr/>
        <p:txBody>
          <a:bodyPr/>
          <a:lstStyle>
            <a:lvl1pPr>
              <a:defRPr/>
            </a:lvl1pPr>
          </a:lstStyle>
          <a:p>
            <a:pPr>
              <a:defRPr/>
            </a:pPr>
            <a:endParaRPr lang="en-US" altLang="ja-JP"/>
          </a:p>
        </p:txBody>
      </p:sp>
      <p:sp>
        <p:nvSpPr>
          <p:cNvPr id="6" name="フッター プレースホルダ 1"/>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4"/>
          <p:cNvSpPr>
            <a:spLocks noGrp="1"/>
          </p:cNvSpPr>
          <p:nvPr>
            <p:ph type="sldNum" sz="quarter" idx="12"/>
          </p:nvPr>
        </p:nvSpPr>
        <p:spPr>
          <a:xfrm>
            <a:off x="8229600" y="6473825"/>
            <a:ext cx="758825" cy="247650"/>
          </a:xfrm>
        </p:spPr>
        <p:txBody>
          <a:bodyPr/>
          <a:lstStyle>
            <a:lvl1pPr>
              <a:defRPr/>
            </a:lvl1pPr>
          </a:lstStyle>
          <a:p>
            <a:pPr>
              <a:defRPr/>
            </a:pPr>
            <a:fld id="{E8BD0665-609E-44A8-849D-2D1FB7BDC321}" type="slidenum">
              <a:rPr lang="en-US" altLang="ja-JP"/>
              <a:pPr>
                <a:defRPr/>
              </a:pPr>
              <a:t>‹#›</a:t>
            </a:fld>
            <a:endParaRPr lang="en-US" altLang="ja-JP"/>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lang="ja-JP" altLang="en-US" smtClean="0"/>
              <a:t>マスタ タイトルの書式設定</a:t>
            </a:r>
            <a:endParaRPr lang="en-US"/>
          </a:p>
        </p:txBody>
      </p:sp>
      <p:sp>
        <p:nvSpPr>
          <p:cNvPr id="27" name="コンテンツ プレースホルダ 26"/>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24"/>
          <p:cNvSpPr>
            <a:spLocks noGrp="1"/>
          </p:cNvSpPr>
          <p:nvPr>
            <p:ph type="dt" sz="half" idx="10"/>
          </p:nvPr>
        </p:nvSpPr>
        <p:spPr/>
        <p:txBody>
          <a:bodyPr/>
          <a:lstStyle>
            <a:lvl1pPr>
              <a:defRPr/>
            </a:lvl1pPr>
          </a:lstStyle>
          <a:p>
            <a:pPr>
              <a:defRPr/>
            </a:pPr>
            <a:endParaRPr lang="en-US" altLang="ja-JP"/>
          </a:p>
        </p:txBody>
      </p:sp>
      <p:sp>
        <p:nvSpPr>
          <p:cNvPr id="5" name="フッター プレースホルダ 18"/>
          <p:cNvSpPr>
            <a:spLocks noGrp="1"/>
          </p:cNvSpPr>
          <p:nvPr>
            <p:ph type="ftr" sz="quarter" idx="11"/>
          </p:nvPr>
        </p:nvSpPr>
        <p:spPr>
          <a:xfrm>
            <a:off x="3581400" y="76200"/>
            <a:ext cx="2895600" cy="288925"/>
          </a:xfrm>
        </p:spPr>
        <p:txBody>
          <a:bodyPr/>
          <a:lstStyle>
            <a:lvl1pPr>
              <a:defRPr/>
            </a:lvl1pPr>
          </a:lstStyle>
          <a:p>
            <a:pPr>
              <a:defRPr/>
            </a:pPr>
            <a:endParaRPr lang="en-US" altLang="ja-JP"/>
          </a:p>
        </p:txBody>
      </p:sp>
      <p:sp>
        <p:nvSpPr>
          <p:cNvPr id="6" name="スライド番号プレースホルダ 15"/>
          <p:cNvSpPr>
            <a:spLocks noGrp="1"/>
          </p:cNvSpPr>
          <p:nvPr>
            <p:ph type="sldNum" sz="quarter" idx="12"/>
          </p:nvPr>
        </p:nvSpPr>
        <p:spPr>
          <a:xfrm>
            <a:off x="8229600" y="6473825"/>
            <a:ext cx="758825" cy="247650"/>
          </a:xfrm>
        </p:spPr>
        <p:txBody>
          <a:bodyPr/>
          <a:lstStyle>
            <a:lvl1pPr>
              <a:defRPr/>
            </a:lvl1pPr>
          </a:lstStyle>
          <a:p>
            <a:pPr>
              <a:defRPr/>
            </a:pPr>
            <a:fld id="{D2986BAA-6837-48AD-94D4-2325F115B93B}" type="slidenum">
              <a:rPr lang="en-US" altLang="ja-JP"/>
              <a:pPr>
                <a:defRPr/>
              </a:pPr>
              <a:t>‹#›</a:t>
            </a:fld>
            <a:endParaRPr lang="en-US" altLang="ja-JP"/>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直線コネクタ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6" name="テキスト プレースホル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8" name="タイトル 7"/>
          <p:cNvSpPr>
            <a:spLocks noGrp="1"/>
          </p:cNvSpPr>
          <p:nvPr>
            <p:ph type="title"/>
          </p:nvPr>
        </p:nvSpPr>
        <p:spPr>
          <a:xfrm>
            <a:off x="180475" y="2947085"/>
            <a:ext cx="8686800" cy="1184825"/>
          </a:xfrm>
        </p:spPr>
        <p:txBody>
          <a:bodyPr rtlCol="0" anchor="t"/>
          <a:lstStyle>
            <a:lvl1pPr algn="r">
              <a:defRPr/>
            </a:lvl1pPr>
          </a:lstStyle>
          <a:p>
            <a:r>
              <a:rPr lang="ja-JP" altLang="en-US" smtClean="0"/>
              <a:t>マスタ タイトルの書式設定</a:t>
            </a:r>
            <a:endParaRPr lang="en-US"/>
          </a:p>
        </p:txBody>
      </p:sp>
      <p:sp>
        <p:nvSpPr>
          <p:cNvPr id="5" name="日付プレースホルダ 18"/>
          <p:cNvSpPr>
            <a:spLocks noGrp="1"/>
          </p:cNvSpPr>
          <p:nvPr>
            <p:ph type="dt" sz="half" idx="10"/>
          </p:nvPr>
        </p:nvSpPr>
        <p:spPr/>
        <p:txBody>
          <a:bodyPr/>
          <a:lstStyle>
            <a:lvl1pPr>
              <a:defRPr/>
            </a:lvl1pPr>
          </a:lstStyle>
          <a:p>
            <a:pPr>
              <a:defRPr/>
            </a:pPr>
            <a:endParaRPr lang="en-US" altLang="ja-JP"/>
          </a:p>
        </p:txBody>
      </p:sp>
      <p:sp>
        <p:nvSpPr>
          <p:cNvPr id="7" name="フッター プレースホルダ 10"/>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5"/>
          <p:cNvSpPr>
            <a:spLocks noGrp="1"/>
          </p:cNvSpPr>
          <p:nvPr>
            <p:ph type="sldNum" sz="quarter" idx="12"/>
          </p:nvPr>
        </p:nvSpPr>
        <p:spPr/>
        <p:txBody>
          <a:bodyPr/>
          <a:lstStyle>
            <a:lvl1pPr>
              <a:defRPr/>
            </a:lvl1pPr>
          </a:lstStyle>
          <a:p>
            <a:pPr>
              <a:defRPr/>
            </a:pPr>
            <a:fld id="{14CDE281-2717-4C78-AD63-3DD781CB1B20}" type="slidenum">
              <a:rPr lang="en-US" altLang="ja-JP"/>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lang="ja-JP" altLang="en-US" smtClean="0"/>
              <a:t>マスタ タイトルの書式設定</a:t>
            </a:r>
            <a:endParaRPr lang="en-US"/>
          </a:p>
        </p:txBody>
      </p:sp>
      <p:sp>
        <p:nvSpPr>
          <p:cNvPr id="14" name="コンテンツ プレースホル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0"/>
          <p:cNvSpPr>
            <a:spLocks noGrp="1"/>
          </p:cNvSpPr>
          <p:nvPr>
            <p:ph type="dt" sz="half" idx="10"/>
          </p:nvPr>
        </p:nvSpPr>
        <p:spPr/>
        <p:txBody>
          <a:bodyPr/>
          <a:lstStyle>
            <a:lvl1pPr>
              <a:defRPr/>
            </a:lvl1pPr>
          </a:lstStyle>
          <a:p>
            <a:pPr>
              <a:defRPr/>
            </a:pPr>
            <a:endParaRPr lang="en-US" altLang="ja-JP"/>
          </a:p>
        </p:txBody>
      </p:sp>
      <p:sp>
        <p:nvSpPr>
          <p:cNvPr id="6" name="フッター プレースホルダ 27"/>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4"/>
          <p:cNvSpPr>
            <a:spLocks noGrp="1"/>
          </p:cNvSpPr>
          <p:nvPr>
            <p:ph type="sldNum" sz="quarter" idx="12"/>
          </p:nvPr>
        </p:nvSpPr>
        <p:spPr/>
        <p:txBody>
          <a:bodyPr/>
          <a:lstStyle>
            <a:lvl1pPr>
              <a:defRPr/>
            </a:lvl1pPr>
          </a:lstStyle>
          <a:p>
            <a:pPr>
              <a:defRPr/>
            </a:pPr>
            <a:fld id="{6E8119F0-B814-4C96-AE55-88A901E63E05}" type="slidenum">
              <a:rPr lang="en-US" altLang="ja-JP"/>
              <a:pPr>
                <a:defRPr/>
              </a:pPr>
              <a:t>‹#›</a:t>
            </a:fld>
            <a:endParaRPr lang="en-US" altLang="ja-JP"/>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29" name="タイトル 28"/>
          <p:cNvSpPr>
            <a:spLocks noGrp="1"/>
          </p:cNvSpPr>
          <p:nvPr>
            <p:ph type="title"/>
          </p:nvPr>
        </p:nvSpPr>
        <p:spPr>
          <a:xfrm>
            <a:off x="304800" y="5410200"/>
            <a:ext cx="8610600" cy="882650"/>
          </a:xfrm>
        </p:spPr>
        <p:txBody>
          <a:bodyPr/>
          <a:lstStyle>
            <a:lvl1pPr>
              <a:defRPr/>
            </a:lvl1pPr>
          </a:lstStyle>
          <a:p>
            <a:r>
              <a:rPr lang="ja-JP" altLang="en-US" smtClean="0"/>
              <a:t>マスタ タイトルの書式設定</a:t>
            </a:r>
            <a:endParaRPr lang="en-US"/>
          </a:p>
        </p:txBody>
      </p:sp>
      <p:sp>
        <p:nvSpPr>
          <p:cNvPr id="13" name="テキスト プレースホル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25" name="テキスト プレースホル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コンテンツ プレースホル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28" name="コンテンツ プレースホル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 9"/>
          <p:cNvSpPr>
            <a:spLocks noGrp="1"/>
          </p:cNvSpPr>
          <p:nvPr>
            <p:ph type="dt" sz="half" idx="10"/>
          </p:nvPr>
        </p:nvSpPr>
        <p:spPr/>
        <p:txBody>
          <a:bodyPr/>
          <a:lstStyle>
            <a:lvl1pPr>
              <a:defRPr/>
            </a:lvl1pPr>
          </a:lstStyle>
          <a:p>
            <a:pPr>
              <a:defRPr/>
            </a:pPr>
            <a:endParaRPr lang="en-US" altLang="ja-JP"/>
          </a:p>
        </p:txBody>
      </p:sp>
      <p:sp>
        <p:nvSpPr>
          <p:cNvPr id="9" name="フッター プレースホルダ 5"/>
          <p:cNvSpPr>
            <a:spLocks noGrp="1"/>
          </p:cNvSpPr>
          <p:nvPr>
            <p:ph type="ftr" sz="quarter" idx="11"/>
          </p:nvPr>
        </p:nvSpPr>
        <p:spPr/>
        <p:txBody>
          <a:bodyPr/>
          <a:lstStyle>
            <a:lvl1pPr>
              <a:defRPr/>
            </a:lvl1pPr>
          </a:lstStyle>
          <a:p>
            <a:pPr>
              <a:defRPr/>
            </a:pPr>
            <a:endParaRPr lang="en-US" altLang="ja-JP"/>
          </a:p>
        </p:txBody>
      </p:sp>
      <p:sp>
        <p:nvSpPr>
          <p:cNvPr id="10" name="スライド番号プレースホルダ 6"/>
          <p:cNvSpPr>
            <a:spLocks noGrp="1"/>
          </p:cNvSpPr>
          <p:nvPr>
            <p:ph type="sldNum" sz="quarter" idx="12"/>
          </p:nvPr>
        </p:nvSpPr>
        <p:spPr>
          <a:xfrm>
            <a:off x="8229600" y="6477000"/>
            <a:ext cx="762000" cy="247650"/>
          </a:xfrm>
        </p:spPr>
        <p:txBody>
          <a:bodyPr/>
          <a:lstStyle>
            <a:lvl1pPr>
              <a:defRPr/>
            </a:lvl1pPr>
          </a:lstStyle>
          <a:p>
            <a:pPr>
              <a:defRPr/>
            </a:pPr>
            <a:fld id="{2790BA57-E6CD-46C2-9E05-2656D3F87D7E}" type="slidenum">
              <a:rPr lang="en-US" altLang="ja-JP"/>
              <a:pPr>
                <a:defRPr/>
              </a:pPr>
              <a:t>‹#›</a:t>
            </a:fld>
            <a:endParaRPr lang="en-US" altLang="ja-JP"/>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lang="ja-JP" altLang="en-US" smtClean="0"/>
              <a:t>マスタ タイトルの書式設定</a:t>
            </a:r>
            <a:endParaRPr lang="en-US"/>
          </a:p>
        </p:txBody>
      </p:sp>
      <p:sp>
        <p:nvSpPr>
          <p:cNvPr id="3" name="日付プレースホルダ 10"/>
          <p:cNvSpPr>
            <a:spLocks noGrp="1"/>
          </p:cNvSpPr>
          <p:nvPr>
            <p:ph type="dt" sz="half" idx="10"/>
          </p:nvPr>
        </p:nvSpPr>
        <p:spPr/>
        <p:txBody>
          <a:bodyPr/>
          <a:lstStyle>
            <a:lvl1pPr>
              <a:defRPr/>
            </a:lvl1pPr>
          </a:lstStyle>
          <a:p>
            <a:pPr>
              <a:defRPr/>
            </a:pPr>
            <a:endParaRPr lang="en-US" altLang="ja-JP"/>
          </a:p>
        </p:txBody>
      </p:sp>
      <p:sp>
        <p:nvSpPr>
          <p:cNvPr id="4" name="フッター プレースホルダ 27"/>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vl1pPr>
          </a:lstStyle>
          <a:p>
            <a:pPr>
              <a:defRPr/>
            </a:pPr>
            <a:fld id="{F8978A96-DA18-4F6D-AFC4-FA2CD5B41E79}" type="slidenum">
              <a:rPr lang="en-US" altLang="ja-JP"/>
              <a:pPr>
                <a:defRPr/>
              </a:pPr>
              <a:t>‹#›</a:t>
            </a:fld>
            <a:endParaRPr lang="en-US" altLang="ja-JP"/>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2"/>
          <p:cNvSpPr>
            <a:spLocks noGrp="1"/>
          </p:cNvSpPr>
          <p:nvPr>
            <p:ph type="dt" sz="half" idx="10"/>
          </p:nvPr>
        </p:nvSpPr>
        <p:spPr/>
        <p:txBody>
          <a:bodyPr/>
          <a:lstStyle>
            <a:lvl1pPr>
              <a:defRPr/>
            </a:lvl1pPr>
          </a:lstStyle>
          <a:p>
            <a:pPr>
              <a:defRPr/>
            </a:pPr>
            <a:endParaRPr lang="en-US" altLang="ja-JP"/>
          </a:p>
        </p:txBody>
      </p:sp>
      <p:sp>
        <p:nvSpPr>
          <p:cNvPr id="3" name="フッター プレースホルダ 23"/>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6"/>
          <p:cNvSpPr>
            <a:spLocks noGrp="1"/>
          </p:cNvSpPr>
          <p:nvPr>
            <p:ph type="sldNum" sz="quarter" idx="12"/>
          </p:nvPr>
        </p:nvSpPr>
        <p:spPr/>
        <p:txBody>
          <a:bodyPr/>
          <a:lstStyle>
            <a:lvl1pPr>
              <a:defRPr/>
            </a:lvl1pPr>
          </a:lstStyle>
          <a:p>
            <a:pPr>
              <a:defRPr/>
            </a:pPr>
            <a:fld id="{2E6E2C5D-2451-4E9E-8418-FB6B09D5AB0E}" type="slidenum">
              <a:rPr lang="en-US" altLang="ja-JP"/>
              <a:pPr>
                <a:defRPr/>
              </a:pPr>
              <a:t>‹#›</a:t>
            </a:fld>
            <a:endParaRPr lang="en-US" altLang="ja-JP"/>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12" name="タイトル 11"/>
          <p:cNvSpPr>
            <a:spLocks noGrp="1"/>
          </p:cNvSpPr>
          <p:nvPr>
            <p:ph type="title"/>
          </p:nvPr>
        </p:nvSpPr>
        <p:spPr>
          <a:xfrm>
            <a:off x="457200" y="5486400"/>
            <a:ext cx="8458200" cy="520700"/>
          </a:xfrm>
        </p:spPr>
        <p:txBody>
          <a:bodyPr/>
          <a:lstStyle>
            <a:lvl1pPr algn="l">
              <a:buNone/>
              <a:defRPr sz="2000" b="1"/>
            </a:lvl1pPr>
          </a:lstStyle>
          <a:p>
            <a:r>
              <a:rPr lang="ja-JP" altLang="en-US" smtClean="0"/>
              <a:t>マスタ タイトルの書式設定</a:t>
            </a:r>
            <a:endParaRPr lang="en-US"/>
          </a:p>
        </p:txBody>
      </p:sp>
      <p:sp>
        <p:nvSpPr>
          <p:cNvPr id="26" name="テキスト プレースホル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4" name="コンテンツ プレースホル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日付プレースホルダ 24"/>
          <p:cNvSpPr>
            <a:spLocks noGrp="1"/>
          </p:cNvSpPr>
          <p:nvPr>
            <p:ph type="dt" sz="half" idx="10"/>
          </p:nvPr>
        </p:nvSpPr>
        <p:spPr/>
        <p:txBody>
          <a:bodyPr/>
          <a:lstStyle>
            <a:lvl1pPr>
              <a:defRPr/>
            </a:lvl1pPr>
          </a:lstStyle>
          <a:p>
            <a:pPr>
              <a:defRPr/>
            </a:pPr>
            <a:endParaRPr lang="en-US" altLang="ja-JP"/>
          </a:p>
        </p:txBody>
      </p:sp>
      <p:sp>
        <p:nvSpPr>
          <p:cNvPr id="7" name="フッター プレースホルダ 28"/>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6"/>
          <p:cNvSpPr>
            <a:spLocks noGrp="1"/>
          </p:cNvSpPr>
          <p:nvPr>
            <p:ph type="sldNum" sz="quarter" idx="12"/>
          </p:nvPr>
        </p:nvSpPr>
        <p:spPr/>
        <p:txBody>
          <a:bodyPr/>
          <a:lstStyle>
            <a:lvl1pPr>
              <a:defRPr/>
            </a:lvl1pPr>
          </a:lstStyle>
          <a:p>
            <a:pPr>
              <a:defRPr/>
            </a:pPr>
            <a:fld id="{9713CB2F-2B38-49C1-92BA-C07F39D1C3D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9.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image" Target="../media/image11.png"/><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7.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1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9748"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ea typeface="ＭＳ Ｐゴシック" charset="-128"/>
              </a:defRPr>
            </a:lvl1pPr>
          </a:lstStyle>
          <a:p>
            <a:pPr>
              <a:defRPr/>
            </a:pPr>
            <a:endParaRPr lang="en-US" altLang="ja-JP"/>
          </a:p>
        </p:txBody>
      </p:sp>
      <p:sp>
        <p:nvSpPr>
          <p:cNvPr id="15974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mn-lt"/>
                <a:ea typeface="ＭＳ Ｐゴシック" charset="-128"/>
              </a:defRPr>
            </a:lvl1pPr>
          </a:lstStyle>
          <a:p>
            <a:pPr>
              <a:defRPr/>
            </a:pPr>
            <a:endParaRPr lang="en-US" altLang="ja-JP"/>
          </a:p>
        </p:txBody>
      </p:sp>
      <p:sp>
        <p:nvSpPr>
          <p:cNvPr id="159750"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ＭＳ Ｐゴシック" charset="-128"/>
              </a:defRPr>
            </a:lvl1pPr>
          </a:lstStyle>
          <a:p>
            <a:pPr>
              <a:defRPr/>
            </a:pPr>
            <a:fld id="{3B0FD95D-0CFB-4221-A252-E2D40E471C90}" type="slidenum">
              <a:rPr lang="en-US" altLang="ja-JP"/>
              <a:pPr>
                <a:defRPr/>
              </a:pPr>
              <a:t>‹#›</a:t>
            </a:fld>
            <a:endParaRPr lang="en-US" altLang="ja-JP"/>
          </a:p>
        </p:txBody>
      </p:sp>
      <p:sp>
        <p:nvSpPr>
          <p:cNvPr id="15975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ja-JP" altLang="en-US">
              <a:ea typeface="ＭＳ Ｐゴシック" charset="-128"/>
            </a:endParaRPr>
          </a:p>
        </p:txBody>
      </p:sp>
      <p:sp>
        <p:nvSpPr>
          <p:cNvPr id="159752"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defRPr/>
            </a:pPr>
            <a:endParaRPr kumimoji="0" lang="ja-JP" altLang="ja-JP" sz="2400">
              <a:ea typeface="ＭＳ Ｐゴシック" charset="-128"/>
            </a:endParaRPr>
          </a:p>
        </p:txBody>
      </p:sp>
      <p:sp>
        <p:nvSpPr>
          <p:cNvPr id="159753"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defRPr/>
            </a:pPr>
            <a:endParaRPr kumimoji="0" lang="ja-JP" altLang="ja-JP" sz="2400">
              <a:ea typeface="ＭＳ Ｐゴシック" charset="-128"/>
            </a:endParaRPr>
          </a:p>
        </p:txBody>
      </p:sp>
      <p:sp>
        <p:nvSpPr>
          <p:cNvPr id="159754"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defRPr/>
            </a:pPr>
            <a:endParaRPr kumimoji="0" lang="ja-JP" altLang="ja-JP" sz="240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926"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Lst>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Arial" charset="0"/>
          <a:ea typeface="ＭＳ Ｐゴシック" charset="-128"/>
        </a:defRPr>
      </a:lvl2pPr>
      <a:lvl3pPr algn="l" rtl="0" eaLnBrk="0" fontAlgn="base" hangingPunct="0">
        <a:spcBef>
          <a:spcPct val="0"/>
        </a:spcBef>
        <a:spcAft>
          <a:spcPct val="0"/>
        </a:spcAft>
        <a:defRPr kumimoji="1" sz="4200">
          <a:solidFill>
            <a:schemeClr val="tx2"/>
          </a:solidFill>
          <a:latin typeface="Arial" charset="0"/>
          <a:ea typeface="ＭＳ Ｐゴシック" charset="-128"/>
        </a:defRPr>
      </a:lvl3pPr>
      <a:lvl4pPr algn="l" rtl="0" eaLnBrk="0" fontAlgn="base" hangingPunct="0">
        <a:spcBef>
          <a:spcPct val="0"/>
        </a:spcBef>
        <a:spcAft>
          <a:spcPct val="0"/>
        </a:spcAft>
        <a:defRPr kumimoji="1" sz="4200">
          <a:solidFill>
            <a:schemeClr val="tx2"/>
          </a:solidFill>
          <a:latin typeface="Arial" charset="0"/>
          <a:ea typeface="ＭＳ Ｐゴシック" charset="-128"/>
        </a:defRPr>
      </a:lvl4pPr>
      <a:lvl5pPr algn="l" rtl="0" eaLnBrk="0" fontAlgn="base" hangingPunct="0">
        <a:spcBef>
          <a:spcPct val="0"/>
        </a:spcBef>
        <a:spcAft>
          <a:spcPct val="0"/>
        </a:spcAft>
        <a:defRPr kumimoji="1" sz="4200">
          <a:solidFill>
            <a:schemeClr val="tx2"/>
          </a:solidFill>
          <a:latin typeface="Arial" charset="0"/>
          <a:ea typeface="ＭＳ Ｐゴシック" charset="-128"/>
        </a:defRPr>
      </a:lvl5pPr>
      <a:lvl6pPr marL="457200" algn="l" rtl="0" fontAlgn="base">
        <a:spcBef>
          <a:spcPct val="0"/>
        </a:spcBef>
        <a:spcAft>
          <a:spcPct val="0"/>
        </a:spcAft>
        <a:defRPr kumimoji="1" sz="4200">
          <a:solidFill>
            <a:schemeClr val="tx2"/>
          </a:solidFill>
          <a:latin typeface="Arial" charset="0"/>
          <a:ea typeface="ＭＳ Ｐゴシック" charset="-128"/>
        </a:defRPr>
      </a:lvl6pPr>
      <a:lvl7pPr marL="914400" algn="l" rtl="0" fontAlgn="base">
        <a:spcBef>
          <a:spcPct val="0"/>
        </a:spcBef>
        <a:spcAft>
          <a:spcPct val="0"/>
        </a:spcAft>
        <a:defRPr kumimoji="1" sz="4200">
          <a:solidFill>
            <a:schemeClr val="tx2"/>
          </a:solidFill>
          <a:latin typeface="Arial" charset="0"/>
          <a:ea typeface="ＭＳ Ｐゴシック" charset="-128"/>
        </a:defRPr>
      </a:lvl7pPr>
      <a:lvl8pPr marL="1371600" algn="l" rtl="0" fontAlgn="base">
        <a:spcBef>
          <a:spcPct val="0"/>
        </a:spcBef>
        <a:spcAft>
          <a:spcPct val="0"/>
        </a:spcAft>
        <a:defRPr kumimoji="1" sz="4200">
          <a:solidFill>
            <a:schemeClr val="tx2"/>
          </a:solidFill>
          <a:latin typeface="Arial" charset="0"/>
          <a:ea typeface="ＭＳ Ｐゴシック" charset="-128"/>
        </a:defRPr>
      </a:lvl8pPr>
      <a:lvl9pPr marL="1828800" algn="l" rtl="0" fontAlgn="base">
        <a:spcBef>
          <a:spcPct val="0"/>
        </a:spcBef>
        <a:spcAft>
          <a:spcPct val="0"/>
        </a:spcAft>
        <a:defRPr kumimoji="1" sz="42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kumimoji="1"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kumimoji="1" sz="2800">
          <a:solidFill>
            <a:schemeClr val="tx2"/>
          </a:solidFill>
          <a:latin typeface="+mn-lt"/>
          <a:ea typeface="+mn-ea"/>
        </a:defRPr>
      </a:lvl2pPr>
      <a:lvl3pPr marL="1143000" indent="-228600" algn="l" rtl="0" eaLnBrk="0" fontAlgn="base" hangingPunct="0">
        <a:spcBef>
          <a:spcPct val="20000"/>
        </a:spcBef>
        <a:spcAft>
          <a:spcPct val="0"/>
        </a:spcAft>
        <a:buClr>
          <a:schemeClr val="accent2"/>
        </a:buClr>
        <a:buChar char="•"/>
        <a:defRPr kumimoji="1" sz="2400">
          <a:solidFill>
            <a:schemeClr val="tx2"/>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2"/>
          </a:solidFill>
          <a:latin typeface="+mn-lt"/>
          <a:ea typeface="+mn-ea"/>
        </a:defRPr>
      </a:lvl4pPr>
      <a:lvl5pPr marL="2057400" indent="-228600" algn="l" rtl="0" eaLnBrk="0" fontAlgn="base" hangingPunct="0">
        <a:spcBef>
          <a:spcPct val="20000"/>
        </a:spcBef>
        <a:spcAft>
          <a:spcPct val="0"/>
        </a:spcAft>
        <a:buChar char="•"/>
        <a:defRPr kumimoji="1" sz="2000">
          <a:solidFill>
            <a:schemeClr val="tx2"/>
          </a:solidFill>
          <a:latin typeface="+mn-lt"/>
          <a:ea typeface="+mn-ea"/>
        </a:defRPr>
      </a:lvl5pPr>
      <a:lvl6pPr marL="2514600" indent="-228600" algn="l" rtl="0" fontAlgn="base">
        <a:spcBef>
          <a:spcPct val="20000"/>
        </a:spcBef>
        <a:spcAft>
          <a:spcPct val="0"/>
        </a:spcAft>
        <a:buChar char="•"/>
        <a:defRPr kumimoji="1" sz="2000">
          <a:solidFill>
            <a:schemeClr val="tx2"/>
          </a:solidFill>
          <a:latin typeface="+mn-lt"/>
          <a:ea typeface="+mn-ea"/>
        </a:defRPr>
      </a:lvl6pPr>
      <a:lvl7pPr marL="2971800" indent="-228600" algn="l" rtl="0" fontAlgn="base">
        <a:spcBef>
          <a:spcPct val="20000"/>
        </a:spcBef>
        <a:spcAft>
          <a:spcPct val="0"/>
        </a:spcAft>
        <a:buChar char="•"/>
        <a:defRPr kumimoji="1" sz="2000">
          <a:solidFill>
            <a:schemeClr val="tx2"/>
          </a:solidFill>
          <a:latin typeface="+mn-lt"/>
          <a:ea typeface="+mn-ea"/>
        </a:defRPr>
      </a:lvl7pPr>
      <a:lvl8pPr marL="3429000" indent="-228600" algn="l" rtl="0" fontAlgn="base">
        <a:spcBef>
          <a:spcPct val="20000"/>
        </a:spcBef>
        <a:spcAft>
          <a:spcPct val="0"/>
        </a:spcAft>
        <a:buChar char="•"/>
        <a:defRPr kumimoji="1" sz="2000">
          <a:solidFill>
            <a:schemeClr val="tx2"/>
          </a:solidFill>
          <a:latin typeface="+mn-lt"/>
          <a:ea typeface="+mn-ea"/>
        </a:defRPr>
      </a:lvl8pPr>
      <a:lvl9pPr marL="3886200" indent="-228600" algn="l" rtl="0" fontAlgn="base">
        <a:spcBef>
          <a:spcPct val="20000"/>
        </a:spcBef>
        <a:spcAft>
          <a:spcPct val="0"/>
        </a:spcAft>
        <a:buChar char="•"/>
        <a:defRPr kumimoji="1" sz="2000">
          <a:solidFill>
            <a:schemeClr val="tx2"/>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9" name="正方形/長方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0" name="正方形/長方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1" name="正方形/長方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2" name="正方形/長方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33" name="角丸四角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useBgFill="1">
        <p:nvSpPr>
          <p:cNvPr id="34" name="角丸四角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5" name="正方形/長方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36" name="正方形/長方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37" name="正方形/長方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8" name="正方形/長方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9" name="正方形/長方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0" name="正方形/長方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4351" name="タイトル プレースホルダ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smtClean="0"/>
          </a:p>
        </p:txBody>
      </p:sp>
      <p:sp>
        <p:nvSpPr>
          <p:cNvPr id="14352" name="テキスト プレースホルダ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ea typeface="ＭＳ Ｐゴシック" charset="-128"/>
              </a:defRPr>
            </a:lvl1pPr>
          </a:lstStyle>
          <a:p>
            <a:pPr>
              <a:defRPr/>
            </a:pPr>
            <a:fld id="{4FBB8E3B-4FC6-4B02-A0ED-DF65EBDC6CC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946" r:id="rId1"/>
    <p:sldLayoutId id="2147484877" r:id="rId2"/>
    <p:sldLayoutId id="2147484878" r:id="rId3"/>
    <p:sldLayoutId id="2147484879" r:id="rId4"/>
    <p:sldLayoutId id="2147484947" r:id="rId5"/>
    <p:sldLayoutId id="2147484948" r:id="rId6"/>
    <p:sldLayoutId id="2147484880" r:id="rId7"/>
    <p:sldLayoutId id="2147484881" r:id="rId8"/>
    <p:sldLayoutId id="2147484882" r:id="rId9"/>
    <p:sldLayoutId id="2147484883" r:id="rId10"/>
    <p:sldLayoutId id="2147484884" r:id="rId11"/>
    <p:sldLayoutId id="2147484949" r:id="rId12"/>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2pPr>
      <a:lvl3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3pPr>
      <a:lvl4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4pPr>
      <a:lvl5pPr algn="l" rtl="0" eaLnBrk="0" fontAlgn="base" hangingPunct="0">
        <a:spcBef>
          <a:spcPct val="0"/>
        </a:spcBef>
        <a:spcAft>
          <a:spcPct val="0"/>
        </a:spcAft>
        <a:defRPr kumimoji="1" sz="4000">
          <a:solidFill>
            <a:schemeClr val="tx2"/>
          </a:solidFill>
          <a:latin typeface="Trebuchet MS" pitchFamily="34" charset="0"/>
          <a:ea typeface="HGｺﾞｼｯｸM" pitchFamily="49" charset="-128"/>
        </a:defRPr>
      </a:lvl5pPr>
      <a:lvl6pPr marL="457200" algn="l" rtl="0" fontAlgn="base">
        <a:spcBef>
          <a:spcPct val="0"/>
        </a:spcBef>
        <a:spcAft>
          <a:spcPct val="0"/>
        </a:spcAft>
        <a:defRPr kumimoji="1" sz="4000">
          <a:solidFill>
            <a:schemeClr val="tx2"/>
          </a:solidFill>
          <a:latin typeface="Trebuchet MS" pitchFamily="34" charset="0"/>
          <a:ea typeface="HGｺﾞｼｯｸM" pitchFamily="49" charset="-128"/>
        </a:defRPr>
      </a:lvl6pPr>
      <a:lvl7pPr marL="914400" algn="l" rtl="0" fontAlgn="base">
        <a:spcBef>
          <a:spcPct val="0"/>
        </a:spcBef>
        <a:spcAft>
          <a:spcPct val="0"/>
        </a:spcAft>
        <a:defRPr kumimoji="1" sz="4000">
          <a:solidFill>
            <a:schemeClr val="tx2"/>
          </a:solidFill>
          <a:latin typeface="Trebuchet MS" pitchFamily="34" charset="0"/>
          <a:ea typeface="HGｺﾞｼｯｸM" pitchFamily="49" charset="-128"/>
        </a:defRPr>
      </a:lvl7pPr>
      <a:lvl8pPr marL="1371600" algn="l" rtl="0" fontAlgn="base">
        <a:spcBef>
          <a:spcPct val="0"/>
        </a:spcBef>
        <a:spcAft>
          <a:spcPct val="0"/>
        </a:spcAft>
        <a:defRPr kumimoji="1" sz="4000">
          <a:solidFill>
            <a:schemeClr val="tx2"/>
          </a:solidFill>
          <a:latin typeface="Trebuchet MS" pitchFamily="34" charset="0"/>
          <a:ea typeface="HGｺﾞｼｯｸM" pitchFamily="49" charset="-128"/>
        </a:defRPr>
      </a:lvl8pPr>
      <a:lvl9pPr marL="1828800" algn="l" rtl="0" fontAlgn="base">
        <a:spcBef>
          <a:spcPct val="0"/>
        </a:spcBef>
        <a:spcAft>
          <a:spcPct val="0"/>
        </a:spcAft>
        <a:defRPr kumimoji="1" sz="4000">
          <a:solidFill>
            <a:schemeClr val="tx2"/>
          </a:solidFill>
          <a:latin typeface="Trebuchet MS" pitchFamily="34" charset="0"/>
          <a:ea typeface="HGｺﾞｼｯｸM" pitchFamily="49" charset="-128"/>
        </a:defRPr>
      </a:lvl9pPr>
    </p:titleStyle>
    <p:bodyStyle>
      <a:lvl1pPr marL="365125" indent="-255588" algn="l" rtl="0" eaLnBrk="0" fontAlgn="base" hangingPunct="0">
        <a:spcBef>
          <a:spcPts val="300"/>
        </a:spcBef>
        <a:spcAft>
          <a:spcPct val="0"/>
        </a:spcAft>
        <a:buClr>
          <a:srgbClr val="1B587C"/>
        </a:buClr>
        <a:buFont typeface="Georgia" pitchFamily="18" charset="0"/>
        <a:buChar char="•"/>
        <a:defRPr kumimoji="1"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kumimoji="1"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kumimoji="1"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kumimoji="1"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1B587C"/>
        </a:buClr>
        <a:buFont typeface="Georgia" pitchFamily="18" charset="0"/>
        <a:buChar char="▫"/>
        <a:defRPr kumimoji="1" sz="2000" kern="1200">
          <a:solidFill>
            <a:srgbClr val="1B587C"/>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タイトル プレースホルダ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endParaRPr lang="en-US" smtClean="0"/>
          </a:p>
        </p:txBody>
      </p:sp>
      <p:sp>
        <p:nvSpPr>
          <p:cNvPr id="15363" name="テキスト プレースホルダ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ea typeface="ＭＳ Ｐゴシック" charset="-128"/>
              </a:defRPr>
            </a:lvl1pPr>
          </a:lstStyle>
          <a:p>
            <a:pPr>
              <a:defRPr/>
            </a:pPr>
            <a:fld id="{5F59E0A2-5783-44F1-82BE-CBA31E8AEDC5}" type="slidenum">
              <a:rPr lang="en-US" altLang="ja-JP"/>
              <a:pPr>
                <a:defRPr/>
              </a:pPr>
              <a:t>‹#›</a:t>
            </a:fld>
            <a:endParaRPr lang="en-US" altLang="ja-JP"/>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kumimoji="0" lang="en-US">
              <a:ea typeface="ＭＳ Ｐゴシック" charset="-128"/>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Tree>
  </p:cSld>
  <p:clrMap bg1="lt1" tx1="dk1" bg2="lt2" tx2="dk2" accent1="accent1" accent2="accent2" accent3="accent3" accent4="accent4" accent5="accent5" accent6="accent6" hlink="hlink" folHlink="folHlink"/>
  <p:sldLayoutIdLst>
    <p:sldLayoutId id="2147484950" r:id="rId1"/>
    <p:sldLayoutId id="2147484885" r:id="rId2"/>
    <p:sldLayoutId id="2147484951" r:id="rId3"/>
    <p:sldLayoutId id="2147484886" r:id="rId4"/>
    <p:sldLayoutId id="2147484887" r:id="rId5"/>
    <p:sldLayoutId id="2147484952" r:id="rId6"/>
    <p:sldLayoutId id="2147484953" r:id="rId7"/>
    <p:sldLayoutId id="2147484954" r:id="rId8"/>
    <p:sldLayoutId id="2147484955" r:id="rId9"/>
    <p:sldLayoutId id="2147484888" r:id="rId10"/>
    <p:sldLayoutId id="2147484956" r:id="rId11"/>
    <p:sldLayoutId id="2147484957" r:id="rId12"/>
  </p:sldLayoutIdLst>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2pPr>
      <a:lvl3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3pPr>
      <a:lvl4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4pPr>
      <a:lvl5pPr algn="l" rtl="0" eaLnBrk="0" fontAlgn="base" hangingPunct="0">
        <a:spcBef>
          <a:spcPct val="0"/>
        </a:spcBef>
        <a:spcAft>
          <a:spcPct val="0"/>
        </a:spcAft>
        <a:defRPr kumimoji="1" sz="3200">
          <a:solidFill>
            <a:schemeClr val="tx2"/>
          </a:solidFill>
          <a:latin typeface="Bookman Old Style" pitchFamily="18" charset="0"/>
          <a:ea typeface="HG明朝E" pitchFamily="17" charset="-128"/>
        </a:defRPr>
      </a:lvl5pPr>
      <a:lvl6pPr marL="457200" algn="l" rtl="0" fontAlgn="base">
        <a:spcBef>
          <a:spcPct val="0"/>
        </a:spcBef>
        <a:spcAft>
          <a:spcPct val="0"/>
        </a:spcAft>
        <a:defRPr kumimoji="1" sz="3200">
          <a:solidFill>
            <a:schemeClr val="tx2"/>
          </a:solidFill>
          <a:latin typeface="Bookman Old Style" pitchFamily="18" charset="0"/>
          <a:ea typeface="HG明朝E" pitchFamily="17" charset="-128"/>
        </a:defRPr>
      </a:lvl6pPr>
      <a:lvl7pPr marL="914400" algn="l" rtl="0" fontAlgn="base">
        <a:spcBef>
          <a:spcPct val="0"/>
        </a:spcBef>
        <a:spcAft>
          <a:spcPct val="0"/>
        </a:spcAft>
        <a:defRPr kumimoji="1" sz="3200">
          <a:solidFill>
            <a:schemeClr val="tx2"/>
          </a:solidFill>
          <a:latin typeface="Bookman Old Style" pitchFamily="18" charset="0"/>
          <a:ea typeface="HG明朝E" pitchFamily="17" charset="-128"/>
        </a:defRPr>
      </a:lvl7pPr>
      <a:lvl8pPr marL="1371600" algn="l" rtl="0" fontAlgn="base">
        <a:spcBef>
          <a:spcPct val="0"/>
        </a:spcBef>
        <a:spcAft>
          <a:spcPct val="0"/>
        </a:spcAft>
        <a:defRPr kumimoji="1" sz="3200">
          <a:solidFill>
            <a:schemeClr val="tx2"/>
          </a:solidFill>
          <a:latin typeface="Bookman Old Style" pitchFamily="18" charset="0"/>
          <a:ea typeface="HG明朝E" pitchFamily="17" charset="-128"/>
        </a:defRPr>
      </a:lvl8pPr>
      <a:lvl9pPr marL="1828800" algn="l" rtl="0" fontAlgn="base">
        <a:spcBef>
          <a:spcPct val="0"/>
        </a:spcBef>
        <a:spcAft>
          <a:spcPct val="0"/>
        </a:spcAft>
        <a:defRPr kumimoji="1" sz="3200">
          <a:solidFill>
            <a:schemeClr val="tx2"/>
          </a:solidFill>
          <a:latin typeface="Bookman Old Style" pitchFamily="18" charset="0"/>
          <a:ea typeface="HG明朝E" pitchFamily="17" charset="-128"/>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umimoji="1"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16388" name="タイトル プレースホル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smtClean="0"/>
          </a:p>
        </p:txBody>
      </p:sp>
      <p:sp>
        <p:nvSpPr>
          <p:cNvPr id="16389" name="テキスト プレースホル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charset="-128"/>
              </a:defRPr>
            </a:lvl1pPr>
          </a:lstStyle>
          <a:p>
            <a:pPr>
              <a:defRPr/>
            </a:pPr>
            <a:endParaRPr lang="en-US" altLang="ja-JP"/>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charset="-128"/>
              </a:defRPr>
            </a:lvl1pPr>
          </a:lstStyle>
          <a:p>
            <a:pPr>
              <a:defRPr/>
            </a:pPr>
            <a:endParaRPr lang="en-US" altLang="ja-JP"/>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ＭＳ Ｐゴシック" charset="-128"/>
              </a:defRPr>
            </a:lvl1pPr>
          </a:lstStyle>
          <a:p>
            <a:pPr>
              <a:defRPr/>
            </a:pPr>
            <a:fld id="{7D68F194-7609-42C7-A887-22315E14E138}" type="slidenum">
              <a:rPr lang="en-US" altLang="ja-JP"/>
              <a:pPr>
                <a:defRPr/>
              </a:pPr>
              <a:t>‹#›</a:t>
            </a:fld>
            <a:endParaRPr lang="en-US" altLang="ja-JP"/>
          </a:p>
        </p:txBody>
      </p:sp>
      <p:grpSp>
        <p:nvGrpSpPr>
          <p:cNvPr id="16393"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charset="-128"/>
              </a:endParaRPr>
            </a:p>
          </p:txBody>
        </p:sp>
      </p:grpSp>
    </p:spTree>
  </p:cSld>
  <p:clrMap bg1="dk1" tx1="lt1" bg2="dk2" tx2="lt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958" r:id="rId9"/>
    <p:sldLayoutId id="2147484897" r:id="rId10"/>
    <p:sldLayoutId id="2147484898" r:id="rId11"/>
  </p:sldLayoutIdLst>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Arial" pitchFamily="34" charset="0"/>
          <a:ea typeface="ＭＳ Ｐゴシック" pitchFamily="50" charset="-128"/>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fld id="{752AB66A-99CB-4AB5-B315-69359AD81E8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charset="-128"/>
              </a:endParaRPr>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charset="-128"/>
              </a:endParaRPr>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charset="-128"/>
              </a:endParaRPr>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charset="-128"/>
              </a:endParaRPr>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charset="-128"/>
              </a:endParaRPr>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charset="-128"/>
              </a:defRPr>
            </a:lvl1pPr>
          </a:lstStyle>
          <a:p>
            <a:pPr>
              <a:defRPr/>
            </a:pPr>
            <a:endParaRPr lang="en-US" altLang="ja-JP"/>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charset="-128"/>
              </a:defRPr>
            </a:lvl1pPr>
          </a:lstStyle>
          <a:p>
            <a:pPr>
              <a:defRPr/>
            </a:pPr>
            <a:endParaRPr lang="en-US" altLang="ja-JP"/>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charset="-128"/>
              </a:defRPr>
            </a:lvl1pPr>
          </a:lstStyle>
          <a:p>
            <a:pPr>
              <a:defRPr/>
            </a:pPr>
            <a:fld id="{FD62A93A-49CB-423F-81DF-E8F6E5739C54}"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95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8" name="直線コネクタ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8288"/>
            <a:ext cx="8229600" cy="1398587"/>
          </a:xfrm>
          <a:prstGeom prst="rect">
            <a:avLst/>
          </a:prstGeom>
        </p:spPr>
        <p:txBody>
          <a:bodyPr vert="horz" anchor="ctr">
            <a:normAutofit/>
          </a:bodyPr>
          <a:lstStyle/>
          <a:p>
            <a:r>
              <a:rPr lang="ja-JP" altLang="en-US" smtClean="0"/>
              <a:t>マスタ タイトルの書式設定</a:t>
            </a:r>
            <a:endParaRPr lang="en-US"/>
          </a:p>
        </p:txBody>
      </p:sp>
      <p:sp>
        <p:nvSpPr>
          <p:cNvPr id="19462" name="テキスト プレースホルダ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ea typeface="ＭＳ Ｐゴシック" charset="-128"/>
              </a:defRPr>
            </a:lvl1pPr>
          </a:lstStyle>
          <a:p>
            <a:pPr>
              <a:defRPr/>
            </a:pPr>
            <a:fld id="{2A28B7B9-33EC-4111-8A5B-2815AE937EDD}"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4960" r:id="rId1"/>
    <p:sldLayoutId id="2147484961" r:id="rId2"/>
    <p:sldLayoutId id="2147484962" r:id="rId3"/>
    <p:sldLayoutId id="2147484921" r:id="rId4"/>
    <p:sldLayoutId id="2147484963" r:id="rId5"/>
    <p:sldLayoutId id="2147484922" r:id="rId6"/>
    <p:sldLayoutId id="2147484923" r:id="rId7"/>
    <p:sldLayoutId id="2147484964" r:id="rId8"/>
    <p:sldLayoutId id="2147484965" r:id="rId9"/>
    <p:sldLayoutId id="2147484924" r:id="rId10"/>
    <p:sldLayoutId id="2147484925" r:id="rId11"/>
  </p:sldLayoutIdLst>
  <p:txStyles>
    <p:titleStyle>
      <a:lvl1pPr marL="484188" indent="-484188" algn="l" rtl="0" eaLnBrk="0" fontAlgn="base" hangingPunct="0">
        <a:spcBef>
          <a:spcPct val="0"/>
        </a:spcBef>
        <a:spcAft>
          <a:spcPct val="0"/>
        </a:spcAft>
        <a:defRPr kumimoji="1"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2pPr>
      <a:lvl3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3pPr>
      <a:lvl4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4pPr>
      <a:lvl5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5pPr>
      <a:lvl6pPr marL="9413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6pPr>
      <a:lvl7pPr marL="13985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7pPr>
      <a:lvl8pPr marL="18557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8pPr>
      <a:lvl9pPr marL="23129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kumimoji="1"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kumimoji="1"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kumimoji="1"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06363"/>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81000" y="13716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2667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lvl1pPr>
          </a:lstStyle>
          <a:p>
            <a:pPr>
              <a:defRPr/>
            </a:pPr>
            <a:endParaRPr lang="en-US" altLang="ja-JP"/>
          </a:p>
        </p:txBody>
      </p:sp>
      <p:sp>
        <p:nvSpPr>
          <p:cNvPr id="1029" name="Rectangle 5"/>
          <p:cNvSpPr>
            <a:spLocks noGrp="1" noChangeArrowheads="1"/>
          </p:cNvSpPr>
          <p:nvPr>
            <p:ph type="ftr" sz="quarter" idx="3"/>
          </p:nvPr>
        </p:nvSpPr>
        <p:spPr bwMode="auto">
          <a:xfrm>
            <a:off x="426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lvl1pPr>
          </a:lstStyle>
          <a:p>
            <a:pPr>
              <a:defRPr/>
            </a:pPr>
            <a:endParaRPr lang="en-US" altLang="ja-JP"/>
          </a:p>
        </p:txBody>
      </p:sp>
      <p:sp>
        <p:nvSpPr>
          <p:cNvPr id="1030" name="Rectangle 6"/>
          <p:cNvSpPr>
            <a:spLocks noGrp="1" noChangeArrowheads="1"/>
          </p:cNvSpPr>
          <p:nvPr>
            <p:ph type="sldNum" sz="quarter" idx="4"/>
          </p:nvPr>
        </p:nvSpPr>
        <p:spPr bwMode="auto">
          <a:xfrm>
            <a:off x="7467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lvl1pPr>
          </a:lstStyle>
          <a:p>
            <a:pPr>
              <a:defRPr/>
            </a:pPr>
            <a:fld id="{3B0FD95D-0CFB-4221-A252-E2D40E471C90}" type="slidenum">
              <a:rPr lang="en-US" altLang="ja-JP" smtClean="0"/>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xStyles>
    <p:titleStyle>
      <a:lvl1pPr algn="ctr" rtl="0" eaLnBrk="1" fontAlgn="base" hangingPunct="1">
        <a:spcBef>
          <a:spcPct val="0"/>
        </a:spcBef>
        <a:spcAft>
          <a:spcPct val="0"/>
        </a:spcAft>
        <a:defRPr kumimoji="1" sz="4000">
          <a:solidFill>
            <a:schemeClr val="tx2"/>
          </a:solidFill>
          <a:latin typeface="+mj-lt"/>
          <a:ea typeface="+mj-ea"/>
          <a:cs typeface="+mj-cs"/>
        </a:defRPr>
      </a:lvl1pPr>
      <a:lvl2pPr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2pPr>
      <a:lvl3pPr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3pPr>
      <a:lvl4pPr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4pPr>
      <a:lvl5pPr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5pPr>
      <a:lvl6pPr marL="457200"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6pPr>
      <a:lvl7pPr marL="914400"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7pPr>
      <a:lvl8pPr marL="1371600"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8pPr>
      <a:lvl9pPr marL="1828800" algn="ctr" rtl="0" eaLnBrk="1" fontAlgn="base" hangingPunct="1">
        <a:spcBef>
          <a:spcPct val="0"/>
        </a:spcBef>
        <a:spcAft>
          <a:spcPct val="0"/>
        </a:spcAft>
        <a:defRPr kumimoji="1" sz="4000">
          <a:solidFill>
            <a:schemeClr val="tx2"/>
          </a:solidFill>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713" y="5651500"/>
            <a:ext cx="865028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 y="-15875"/>
            <a:ext cx="9156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5"/>
          <p:cNvSpPr>
            <a:spLocks noGrp="1" noChangeArrowheads="1"/>
          </p:cNvSpPr>
          <p:nvPr>
            <p:ph type="ftr" sz="quarter" idx="3"/>
          </p:nvPr>
        </p:nvSpPr>
        <p:spPr bwMode="auto">
          <a:xfrm>
            <a:off x="0" y="6497638"/>
            <a:ext cx="2895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smtClean="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0"/>
            <a:ext cx="2133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smtClean="0">
                <a:latin typeface="Arial" pitchFamily="34" charset="0"/>
                <a:ea typeface="ＭＳ Ｐゴシック" pitchFamily="50" charset="-128"/>
              </a:defRPr>
            </a:lvl1pPr>
          </a:lstStyle>
          <a:p>
            <a:pPr>
              <a:defRPr/>
            </a:pPr>
            <a:fld id="{3B0FD95D-0CFB-4221-A252-E2D40E471C90}"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3600">
          <a:solidFill>
            <a:schemeClr val="tx2"/>
          </a:solidFill>
          <a:latin typeface="Arial" pitchFamily="34" charset="0"/>
          <a:ea typeface="ＭＳ Ｐゴシック" pitchFamily="50" charset="-128"/>
        </a:defRPr>
      </a:lvl9pPr>
    </p:titleStyle>
    <p:bodyStyle>
      <a:lvl1pPr marL="342900" indent="-342900" algn="l" rtl="0" eaLnBrk="1" fontAlgn="base" hangingPunct="1">
        <a:spcBef>
          <a:spcPct val="20000"/>
        </a:spcBef>
        <a:spcAft>
          <a:spcPct val="0"/>
        </a:spcAft>
        <a:buClr>
          <a:srgbClr val="00B0F0"/>
        </a:buClr>
        <a:buFont typeface="ＭＳ Ｐゴシック" charset="-128"/>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Font typeface="ＭＳ Ｐゴシック" charset="-128"/>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00B0F0"/>
        </a:buClr>
        <a:buFont typeface="ＭＳ Ｐゴシック" charset="-128"/>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92D050"/>
        </a:buClr>
        <a:buFont typeface="ＭＳ Ｐゴシック" charset="-128"/>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00B0F0"/>
        </a:buClr>
        <a:buFont typeface="ＭＳ Ｐゴシック" charset="-128"/>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00B0F0"/>
        </a:buClr>
        <a:buFont typeface="ＭＳ Ｐゴシック" pitchFamily="50" charset="-128"/>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00B0F0"/>
        </a:buClr>
        <a:buFont typeface="ＭＳ Ｐゴシック" pitchFamily="50" charset="-128"/>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00B0F0"/>
        </a:buClr>
        <a:buFont typeface="ＭＳ Ｐゴシック" pitchFamily="50" charset="-128"/>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00B0F0"/>
        </a:buClr>
        <a:buFont typeface="ＭＳ Ｐゴシック" pitchFamily="50" charset="-128"/>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ltLang="ja-JP"/>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ltLang="ja-JP"/>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3B0FD95D-0CFB-4221-A252-E2D40E471C90}" type="slidenum">
              <a:rPr lang="en-US" altLang="ja-JP" smtClean="0"/>
              <a:pPr>
                <a:defRPr/>
              </a:pPr>
              <a:t>‹#›</a:t>
            </a:fld>
            <a:endParaRPr lang="en-US" altLang="ja-JP"/>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xStyles>
    <p:titleStyle>
      <a:lvl1pPr algn="l" defTabSz="914400" rtl="0" eaLnBrk="1" latinLnBrk="0" hangingPunct="1">
        <a:spcBef>
          <a:spcPct val="0"/>
        </a:spcBef>
        <a:buNone/>
        <a:defRPr kumimoji="1" sz="54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kumimoji="1"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kumimoji="1"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kumimoji="1"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kumimoji="1" sz="16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350"/>
            <a:ext cx="9140825" cy="6851650"/>
            <a:chOff x="0" y="4"/>
            <a:chExt cx="5758" cy="4316"/>
          </a:xfrm>
        </p:grpSpPr>
        <p:sp>
          <p:nvSpPr>
            <p:cNvPr id="19763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9763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grpSp>
          <p:nvGrpSpPr>
            <p:cNvPr id="6154" name="Group 5"/>
            <p:cNvGrpSpPr>
              <a:grpSpLocks/>
            </p:cNvGrpSpPr>
            <p:nvPr userDrawn="1"/>
          </p:nvGrpSpPr>
          <p:grpSpPr bwMode="auto">
            <a:xfrm>
              <a:off x="0" y="4"/>
              <a:ext cx="5758" cy="4316"/>
              <a:chOff x="0" y="4"/>
              <a:chExt cx="5758" cy="4316"/>
            </a:xfrm>
          </p:grpSpPr>
          <p:sp>
            <p:nvSpPr>
              <p:cNvPr id="19763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sp>
            <p:nvSpPr>
              <p:cNvPr id="19763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a:ea typeface="ＭＳ Ｐゴシック" charset="-128"/>
                </a:endParaRPr>
              </a:p>
            </p:txBody>
          </p:sp>
          <p:sp>
            <p:nvSpPr>
              <p:cNvPr id="19764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sp>
            <p:nvSpPr>
              <p:cNvPr id="19764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ja-JP" altLang="en-US">
                  <a:ea typeface="ＭＳ Ｐゴシック" charset="-128"/>
                </a:endParaRPr>
              </a:p>
            </p:txBody>
          </p:sp>
          <p:sp>
            <p:nvSpPr>
              <p:cNvPr id="19764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ja-JP" altLang="en-US">
                  <a:ea typeface="ＭＳ Ｐゴシック" charset="-128"/>
                </a:endParaRPr>
              </a:p>
            </p:txBody>
          </p:sp>
          <p:sp>
            <p:nvSpPr>
              <p:cNvPr id="19764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ja-JP" altLang="en-US">
                  <a:ea typeface="ＭＳ Ｐゴシック" charset="-128"/>
                </a:endParaRPr>
              </a:p>
            </p:txBody>
          </p:sp>
          <p:sp>
            <p:nvSpPr>
              <p:cNvPr id="19764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ja-JP" altLang="en-US">
                  <a:ea typeface="ＭＳ Ｐゴシック" charset="-128"/>
                </a:endParaRPr>
              </a:p>
            </p:txBody>
          </p:sp>
          <p:sp>
            <p:nvSpPr>
              <p:cNvPr id="19764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9764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ja-JP" altLang="en-US">
                  <a:ea typeface="ＭＳ Ｐゴシック" charset="-128"/>
                </a:endParaRPr>
              </a:p>
            </p:txBody>
          </p:sp>
        </p:grpSp>
      </p:grpSp>
      <p:sp>
        <p:nvSpPr>
          <p:cNvPr id="19764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9764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9764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latin typeface="+mn-lt"/>
                <a:ea typeface="ＭＳ Ｐゴシック" charset="-128"/>
              </a:defRPr>
            </a:lvl1pPr>
          </a:lstStyle>
          <a:p>
            <a:pPr>
              <a:defRPr/>
            </a:pPr>
            <a:endParaRPr lang="en-US" altLang="ja-JP"/>
          </a:p>
        </p:txBody>
      </p:sp>
      <p:sp>
        <p:nvSpPr>
          <p:cNvPr id="19765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latin typeface="+mn-lt"/>
                <a:ea typeface="ＭＳ Ｐゴシック" charset="-128"/>
              </a:defRPr>
            </a:lvl1pPr>
          </a:lstStyle>
          <a:p>
            <a:pPr>
              <a:defRPr/>
            </a:pPr>
            <a:endParaRPr lang="en-US" altLang="ja-JP"/>
          </a:p>
        </p:txBody>
      </p:sp>
      <p:sp>
        <p:nvSpPr>
          <p:cNvPr id="19765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latin typeface="+mn-lt"/>
                <a:ea typeface="ＭＳ Ｐゴシック" charset="-128"/>
              </a:defRPr>
            </a:lvl1pPr>
          </a:lstStyle>
          <a:p>
            <a:pPr>
              <a:defRPr/>
            </a:pPr>
            <a:fld id="{9DA2C86A-F33A-45B5-8802-E324F2AFC37A}"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927"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7242175" cy="1981200"/>
            <a:chOff x="0" y="0"/>
            <a:chExt cx="4562" cy="1248"/>
          </a:xfrm>
        </p:grpSpPr>
        <p:sp>
          <p:nvSpPr>
            <p:cNvPr id="21606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sp>
          <p:nvSpPr>
            <p:cNvPr id="21606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ja-JP" altLang="en-US">
                <a:ea typeface="ＭＳ Ｐゴシック" charset="-128"/>
              </a:endParaRPr>
            </a:p>
          </p:txBody>
        </p:sp>
      </p:grpSp>
      <p:sp>
        <p:nvSpPr>
          <p:cNvPr id="21606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1607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1607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ea typeface="ＭＳ Ｐゴシック" charset="-128"/>
              </a:defRPr>
            </a:lvl1pPr>
          </a:lstStyle>
          <a:p>
            <a:pPr>
              <a:defRPr/>
            </a:pPr>
            <a:endParaRPr lang="en-US" altLang="ja-JP"/>
          </a:p>
        </p:txBody>
      </p:sp>
      <p:sp>
        <p:nvSpPr>
          <p:cNvPr id="21607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ea typeface="ＭＳ Ｐゴシック" charset="-128"/>
              </a:defRPr>
            </a:lvl1pPr>
          </a:lstStyle>
          <a:p>
            <a:pPr>
              <a:defRPr/>
            </a:pPr>
            <a:endParaRPr lang="en-US" altLang="ja-JP"/>
          </a:p>
        </p:txBody>
      </p:sp>
      <p:sp>
        <p:nvSpPr>
          <p:cNvPr id="21607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ea typeface="ＭＳ Ｐゴシック" charset="-128"/>
              </a:defRPr>
            </a:lvl1pPr>
          </a:lstStyle>
          <a:p>
            <a:pPr>
              <a:defRPr/>
            </a:pPr>
            <a:fld id="{CD1B7177-BF8B-47F2-9CBB-13F9ACC25226}"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928" r:id="rId1"/>
    <p:sldLayoutId id="2147484815" r:id="rId2"/>
    <p:sldLayoutId id="2147484816" r:id="rId3"/>
    <p:sldLayoutId id="2147484817" r:id="rId4"/>
    <p:sldLayoutId id="2147484818" r:id="rId5"/>
    <p:sldLayoutId id="2147484819" r:id="rId6"/>
    <p:sldLayoutId id="2147484820" r:id="rId7"/>
    <p:sldLayoutId id="2147484821" r:id="rId8"/>
    <p:sldLayoutId id="2147484822" r:id="rId9"/>
    <p:sldLayoutId id="2147484823" r:id="rId10"/>
    <p:sldLayoutId id="2147484824"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pitchFamily="2" charset="2"/>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22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ja-JP" altLang="en-US">
              <a:ea typeface="ＭＳ Ｐゴシック" charset="-128"/>
            </a:endParaRPr>
          </a:p>
        </p:txBody>
      </p:sp>
      <p:sp>
        <p:nvSpPr>
          <p:cNvPr id="819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819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22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mn-lt"/>
                <a:ea typeface="ＭＳ Ｐゴシック" charset="-128"/>
              </a:defRPr>
            </a:lvl1pPr>
          </a:lstStyle>
          <a:p>
            <a:pPr>
              <a:defRPr/>
            </a:pPr>
            <a:endParaRPr lang="en-US" altLang="ja-JP"/>
          </a:p>
        </p:txBody>
      </p:sp>
      <p:sp>
        <p:nvSpPr>
          <p:cNvPr id="222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mn-lt"/>
                <a:ea typeface="ＭＳ Ｐゴシック" charset="-128"/>
              </a:defRPr>
            </a:lvl1pPr>
          </a:lstStyle>
          <a:p>
            <a:pPr>
              <a:defRPr/>
            </a:pPr>
            <a:endParaRPr lang="en-US" altLang="ja-JP"/>
          </a:p>
        </p:txBody>
      </p:sp>
      <p:sp>
        <p:nvSpPr>
          <p:cNvPr id="2222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ea typeface="ＭＳ Ｐゴシック" charset="-128"/>
              </a:defRPr>
            </a:lvl1pPr>
          </a:lstStyle>
          <a:p>
            <a:pPr>
              <a:defRPr/>
            </a:pPr>
            <a:fld id="{20795D66-8EC7-43A6-A356-2B088EDDB61F}" type="slidenum">
              <a:rPr lang="en-US" altLang="ja-JP"/>
              <a:pPr>
                <a:defRPr/>
              </a:pPr>
              <a:t>‹#›</a:t>
            </a:fld>
            <a:endParaRPr lang="en-US" altLang="ja-JP"/>
          </a:p>
        </p:txBody>
      </p:sp>
      <p:grpSp>
        <p:nvGrpSpPr>
          <p:cNvPr id="8200" name="Group 8"/>
          <p:cNvGrpSpPr>
            <a:grpSpLocks/>
          </p:cNvGrpSpPr>
          <p:nvPr/>
        </p:nvGrpSpPr>
        <p:grpSpPr bwMode="auto">
          <a:xfrm>
            <a:off x="8153400" y="152400"/>
            <a:ext cx="792163" cy="1295400"/>
            <a:chOff x="5136" y="960"/>
            <a:chExt cx="528" cy="864"/>
          </a:xfrm>
        </p:grpSpPr>
        <p:sp>
          <p:nvSpPr>
            <p:cNvPr id="2222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18"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19"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0"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1"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2"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3" name="Oval 15"/>
            <p:cNvSpPr>
              <a:spLocks noChangeArrowheads="1"/>
            </p:cNvSpPr>
            <p:nvPr/>
          </p:nvSpPr>
          <p:spPr bwMode="auto">
            <a:xfrm>
              <a:off x="5472" y="1072"/>
              <a:ext cx="75" cy="77"/>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24" name="Oval 16"/>
            <p:cNvSpPr>
              <a:spLocks noChangeArrowheads="1"/>
            </p:cNvSpPr>
            <p:nvPr/>
          </p:nvSpPr>
          <p:spPr bwMode="auto">
            <a:xfrm>
              <a:off x="5136" y="1184"/>
              <a:ext cx="80" cy="75"/>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5" name="Oval 17"/>
            <p:cNvSpPr>
              <a:spLocks noChangeArrowheads="1"/>
            </p:cNvSpPr>
            <p:nvPr/>
          </p:nvSpPr>
          <p:spPr bwMode="auto">
            <a:xfrm>
              <a:off x="5248" y="1184"/>
              <a:ext cx="79" cy="75"/>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26" name="Oval 18"/>
            <p:cNvSpPr>
              <a:spLocks noChangeArrowheads="1"/>
            </p:cNvSpPr>
            <p:nvPr/>
          </p:nvSpPr>
          <p:spPr bwMode="auto">
            <a:xfrm>
              <a:off x="5360" y="1184"/>
              <a:ext cx="76" cy="75"/>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27" name="Oval 19"/>
            <p:cNvSpPr>
              <a:spLocks noChangeArrowheads="1"/>
            </p:cNvSpPr>
            <p:nvPr/>
          </p:nvSpPr>
          <p:spPr bwMode="auto">
            <a:xfrm>
              <a:off x="5472" y="1184"/>
              <a:ext cx="75" cy="75"/>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28" name="Oval 20"/>
            <p:cNvSpPr>
              <a:spLocks noChangeArrowheads="1"/>
            </p:cNvSpPr>
            <p:nvPr/>
          </p:nvSpPr>
          <p:spPr bwMode="auto">
            <a:xfrm>
              <a:off x="5584" y="1184"/>
              <a:ext cx="80" cy="75"/>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ja-JP" altLang="en-US">
                <a:ea typeface="ＭＳ Ｐゴシック" charset="-128"/>
              </a:endParaRPr>
            </a:p>
          </p:txBody>
        </p:sp>
        <p:sp>
          <p:nvSpPr>
            <p:cNvPr id="222230"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31"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32" name="Oval 24"/>
            <p:cNvSpPr>
              <a:spLocks noChangeArrowheads="1"/>
            </p:cNvSpPr>
            <p:nvPr/>
          </p:nvSpPr>
          <p:spPr bwMode="auto">
            <a:xfrm>
              <a:off x="5472" y="1296"/>
              <a:ext cx="75" cy="80"/>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34"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35"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36" name="Oval 28"/>
            <p:cNvSpPr>
              <a:spLocks noChangeArrowheads="1"/>
            </p:cNvSpPr>
            <p:nvPr/>
          </p:nvSpPr>
          <p:spPr bwMode="auto">
            <a:xfrm>
              <a:off x="5472" y="1408"/>
              <a:ext cx="75" cy="80"/>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22238"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ja-JP" altLang="en-US">
                <a:ea typeface="ＭＳ Ｐゴシック" charset="-128"/>
              </a:endParaRPr>
            </a:p>
          </p:txBody>
        </p:sp>
        <p:sp>
          <p:nvSpPr>
            <p:cNvPr id="222239"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40"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41" name="Oval 33"/>
            <p:cNvSpPr>
              <a:spLocks noChangeArrowheads="1"/>
            </p:cNvSpPr>
            <p:nvPr/>
          </p:nvSpPr>
          <p:spPr bwMode="auto">
            <a:xfrm>
              <a:off x="5472" y="1520"/>
              <a:ext cx="75" cy="79"/>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22242"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43"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ja-JP" altLang="en-US">
                <a:ea typeface="ＭＳ Ｐゴシック" charset="-128"/>
              </a:endParaRPr>
            </a:p>
          </p:txBody>
        </p:sp>
        <p:sp>
          <p:nvSpPr>
            <p:cNvPr id="222244"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22245" name="Oval 37"/>
            <p:cNvSpPr>
              <a:spLocks noChangeArrowheads="1"/>
            </p:cNvSpPr>
            <p:nvPr/>
          </p:nvSpPr>
          <p:spPr bwMode="auto">
            <a:xfrm>
              <a:off x="5472" y="1632"/>
              <a:ext cx="75" cy="75"/>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22246"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sp>
          <p:nvSpPr>
            <p:cNvPr id="222247" name="Oval 39"/>
            <p:cNvSpPr>
              <a:spLocks noChangeArrowheads="1"/>
            </p:cNvSpPr>
            <p:nvPr/>
          </p:nvSpPr>
          <p:spPr bwMode="auto">
            <a:xfrm>
              <a:off x="5472" y="1744"/>
              <a:ext cx="75" cy="80"/>
            </a:xfrm>
            <a:prstGeom prst="ellipse">
              <a:avLst/>
            </a:prstGeom>
            <a:solidFill>
              <a:schemeClr val="folHlink"/>
            </a:solidFill>
            <a:ln w="9525">
              <a:noFill/>
              <a:round/>
              <a:headEnd/>
              <a:tailEnd/>
            </a:ln>
            <a:effectLst/>
          </p:spPr>
          <p:txBody>
            <a:bodyPr wrap="none" anchor="ctr"/>
            <a:lstStyle/>
            <a:p>
              <a:pPr>
                <a:defRPr/>
              </a:pPr>
              <a:endParaRPr lang="ja-JP" altLang="en-US">
                <a:ea typeface="ＭＳ Ｐゴシック" charset="-128"/>
              </a:endParaRPr>
            </a:p>
          </p:txBody>
        </p:sp>
      </p:grpSp>
    </p:spTree>
  </p:cSld>
  <p:clrMap bg1="dk1" tx1="lt1" bg2="dk2" tx2="lt2" accent1="accent1" accent2="accent2" accent3="accent3" accent4="accent4" accent5="accent5" accent6="accent6" hlink="hlink" folHlink="folHlink"/>
  <p:sldLayoutIdLst>
    <p:sldLayoutId id="2147484929"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iming>
    <p:tnLst>
      <p:par>
        <p:cTn id="1" dur="indefinite" restart="never" nodeType="tmRoot"/>
      </p:par>
    </p:tnLst>
  </p:timing>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charset="-128"/>
        </a:defRPr>
      </a:lvl2pPr>
      <a:lvl3pPr algn="l" rtl="0" eaLnBrk="0" fontAlgn="base" hangingPunct="0">
        <a:spcBef>
          <a:spcPct val="0"/>
        </a:spcBef>
        <a:spcAft>
          <a:spcPct val="0"/>
        </a:spcAft>
        <a:defRPr kumimoji="1" sz="3900" b="1">
          <a:solidFill>
            <a:schemeClr val="tx2"/>
          </a:solidFill>
          <a:latin typeface="Arial" charset="0"/>
          <a:ea typeface="ＭＳ Ｐゴシック" charset="-128"/>
        </a:defRPr>
      </a:lvl3pPr>
      <a:lvl4pPr algn="l" rtl="0" eaLnBrk="0" fontAlgn="base" hangingPunct="0">
        <a:spcBef>
          <a:spcPct val="0"/>
        </a:spcBef>
        <a:spcAft>
          <a:spcPct val="0"/>
        </a:spcAft>
        <a:defRPr kumimoji="1" sz="3900" b="1">
          <a:solidFill>
            <a:schemeClr val="tx2"/>
          </a:solidFill>
          <a:latin typeface="Arial" charset="0"/>
          <a:ea typeface="ＭＳ Ｐゴシック" charset="-128"/>
        </a:defRPr>
      </a:lvl4pPr>
      <a:lvl5pPr algn="l" rtl="0" eaLnBrk="0" fontAlgn="base" hangingPunct="0">
        <a:spcBef>
          <a:spcPct val="0"/>
        </a:spcBef>
        <a:spcAft>
          <a:spcPct val="0"/>
        </a:spcAft>
        <a:defRPr kumimoji="1" sz="3900" b="1">
          <a:solidFill>
            <a:schemeClr val="tx2"/>
          </a:solidFill>
          <a:latin typeface="Arial" charset="0"/>
          <a:ea typeface="ＭＳ Ｐゴシック" charset="-128"/>
        </a:defRPr>
      </a:lvl5pPr>
      <a:lvl6pPr marL="457200" algn="l" rtl="0" fontAlgn="base">
        <a:spcBef>
          <a:spcPct val="0"/>
        </a:spcBef>
        <a:spcAft>
          <a:spcPct val="0"/>
        </a:spcAft>
        <a:defRPr kumimoji="1" sz="3900" b="1">
          <a:solidFill>
            <a:schemeClr val="tx2"/>
          </a:solidFill>
          <a:latin typeface="Arial" charset="0"/>
          <a:ea typeface="ＭＳ Ｐゴシック" charset="-128"/>
        </a:defRPr>
      </a:lvl6pPr>
      <a:lvl7pPr marL="914400" algn="l" rtl="0" fontAlgn="base">
        <a:spcBef>
          <a:spcPct val="0"/>
        </a:spcBef>
        <a:spcAft>
          <a:spcPct val="0"/>
        </a:spcAft>
        <a:defRPr kumimoji="1" sz="3900" b="1">
          <a:solidFill>
            <a:schemeClr val="tx2"/>
          </a:solidFill>
          <a:latin typeface="Arial" charset="0"/>
          <a:ea typeface="ＭＳ Ｐゴシック" charset="-128"/>
        </a:defRPr>
      </a:lvl7pPr>
      <a:lvl8pPr marL="1371600" algn="l" rtl="0" fontAlgn="base">
        <a:spcBef>
          <a:spcPct val="0"/>
        </a:spcBef>
        <a:spcAft>
          <a:spcPct val="0"/>
        </a:spcAft>
        <a:defRPr kumimoji="1" sz="3900" b="1">
          <a:solidFill>
            <a:schemeClr val="tx2"/>
          </a:solidFill>
          <a:latin typeface="Arial" charset="0"/>
          <a:ea typeface="ＭＳ Ｐゴシック" charset="-128"/>
        </a:defRPr>
      </a:lvl8pPr>
      <a:lvl9pPr marL="1828800" algn="l" rtl="0" fontAlgn="base">
        <a:spcBef>
          <a:spcPct val="0"/>
        </a:spcBef>
        <a:spcAft>
          <a:spcPct val="0"/>
        </a:spcAft>
        <a:defRPr kumimoji="1" sz="3900" b="1">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18673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457200" y="2209800"/>
            <a:ext cx="8153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0404" name="Rectangle 4"/>
          <p:cNvSpPr>
            <a:spLocks noGrp="1" noChangeArrowheads="1"/>
          </p:cNvSpPr>
          <p:nvPr>
            <p:ph type="dt" sz="half" idx="2"/>
          </p:nvPr>
        </p:nvSpPr>
        <p:spPr bwMode="auto">
          <a:xfrm>
            <a:off x="2819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mn-lt"/>
                <a:ea typeface="ＭＳ Ｐゴシック" charset="-128"/>
              </a:defRPr>
            </a:lvl1pPr>
          </a:lstStyle>
          <a:p>
            <a:pPr>
              <a:defRPr/>
            </a:pPr>
            <a:endParaRPr lang="en-US" altLang="ja-JP"/>
          </a:p>
        </p:txBody>
      </p:sp>
      <p:sp>
        <p:nvSpPr>
          <p:cNvPr id="230405" name="Rectangle 5"/>
          <p:cNvSpPr>
            <a:spLocks noGrp="1" noChangeArrowheads="1"/>
          </p:cNvSpPr>
          <p:nvPr>
            <p:ph type="ftr" sz="quarter" idx="3"/>
          </p:nvPr>
        </p:nvSpPr>
        <p:spPr bwMode="auto">
          <a:xfrm>
            <a:off x="4267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mn-lt"/>
                <a:ea typeface="ＭＳ Ｐゴシック" charset="-128"/>
              </a:defRPr>
            </a:lvl1pPr>
          </a:lstStyle>
          <a:p>
            <a:pPr>
              <a:defRPr/>
            </a:pPr>
            <a:endParaRPr lang="en-US" altLang="ja-JP"/>
          </a:p>
        </p:txBody>
      </p:sp>
      <p:sp>
        <p:nvSpPr>
          <p:cNvPr id="230406" name="Rectangle 6"/>
          <p:cNvSpPr>
            <a:spLocks noGrp="1" noChangeArrowheads="1"/>
          </p:cNvSpPr>
          <p:nvPr>
            <p:ph type="sldNum" sz="quarter" idx="4"/>
          </p:nvPr>
        </p:nvSpPr>
        <p:spPr bwMode="auto">
          <a:xfrm>
            <a:off x="73152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ea typeface="ＭＳ Ｐゴシック" charset="-128"/>
              </a:defRPr>
            </a:lvl1pPr>
          </a:lstStyle>
          <a:p>
            <a:pPr>
              <a:defRPr/>
            </a:pPr>
            <a:fld id="{DFE37D77-A89B-4D72-BA30-E05E4C89437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930"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 id="2147484846" r:id="rId13"/>
  </p:sldLayoutIdLst>
  <p:txStyles>
    <p:titleStyle>
      <a:lvl1pPr algn="l" rtl="0" eaLnBrk="0" fontAlgn="base" hangingPunct="0">
        <a:lnSpc>
          <a:spcPct val="80000"/>
        </a:lnSpc>
        <a:spcBef>
          <a:spcPct val="0"/>
        </a:spcBef>
        <a:spcAft>
          <a:spcPct val="0"/>
        </a:spcAft>
        <a:defRPr kumimoji="1" sz="3600">
          <a:solidFill>
            <a:schemeClr val="tx2"/>
          </a:solidFill>
          <a:latin typeface="+mj-lt"/>
          <a:ea typeface="+mj-ea"/>
          <a:cs typeface="+mj-cs"/>
        </a:defRPr>
      </a:lvl1pPr>
      <a:lvl2pPr algn="l" rtl="0" eaLnBrk="0" fontAlgn="base" hangingPunct="0">
        <a:lnSpc>
          <a:spcPct val="80000"/>
        </a:lnSpc>
        <a:spcBef>
          <a:spcPct val="0"/>
        </a:spcBef>
        <a:spcAft>
          <a:spcPct val="0"/>
        </a:spcAft>
        <a:defRPr kumimoji="1" sz="3600">
          <a:solidFill>
            <a:schemeClr val="tx2"/>
          </a:solidFill>
          <a:latin typeface="ＭＳ Ｐゴシック" charset="-128"/>
          <a:ea typeface="ＭＳ Ｐゴシック" charset="-128"/>
        </a:defRPr>
      </a:lvl2pPr>
      <a:lvl3pPr algn="l" rtl="0" eaLnBrk="0" fontAlgn="base" hangingPunct="0">
        <a:lnSpc>
          <a:spcPct val="80000"/>
        </a:lnSpc>
        <a:spcBef>
          <a:spcPct val="0"/>
        </a:spcBef>
        <a:spcAft>
          <a:spcPct val="0"/>
        </a:spcAft>
        <a:defRPr kumimoji="1" sz="3600">
          <a:solidFill>
            <a:schemeClr val="tx2"/>
          </a:solidFill>
          <a:latin typeface="ＭＳ Ｐゴシック" charset="-128"/>
          <a:ea typeface="ＭＳ Ｐゴシック" charset="-128"/>
        </a:defRPr>
      </a:lvl3pPr>
      <a:lvl4pPr algn="l" rtl="0" eaLnBrk="0" fontAlgn="base" hangingPunct="0">
        <a:lnSpc>
          <a:spcPct val="80000"/>
        </a:lnSpc>
        <a:spcBef>
          <a:spcPct val="0"/>
        </a:spcBef>
        <a:spcAft>
          <a:spcPct val="0"/>
        </a:spcAft>
        <a:defRPr kumimoji="1" sz="3600">
          <a:solidFill>
            <a:schemeClr val="tx2"/>
          </a:solidFill>
          <a:latin typeface="ＭＳ Ｐゴシック" charset="-128"/>
          <a:ea typeface="ＭＳ Ｐゴシック" charset="-128"/>
        </a:defRPr>
      </a:lvl4pPr>
      <a:lvl5pPr algn="l" rtl="0" eaLnBrk="0" fontAlgn="base" hangingPunct="0">
        <a:lnSpc>
          <a:spcPct val="80000"/>
        </a:lnSpc>
        <a:spcBef>
          <a:spcPct val="0"/>
        </a:spcBef>
        <a:spcAft>
          <a:spcPct val="0"/>
        </a:spcAft>
        <a:defRPr kumimoji="1" sz="3600">
          <a:solidFill>
            <a:schemeClr val="tx2"/>
          </a:solidFill>
          <a:latin typeface="ＭＳ Ｐゴシック" charset="-128"/>
          <a:ea typeface="ＭＳ Ｐゴシック" charset="-128"/>
        </a:defRPr>
      </a:lvl5pPr>
      <a:lvl6pPr marL="457200" algn="l" rtl="0" fontAlgn="base">
        <a:lnSpc>
          <a:spcPct val="80000"/>
        </a:lnSpc>
        <a:spcBef>
          <a:spcPct val="0"/>
        </a:spcBef>
        <a:spcAft>
          <a:spcPct val="0"/>
        </a:spcAft>
        <a:defRPr kumimoji="1" sz="3600">
          <a:solidFill>
            <a:schemeClr val="tx2"/>
          </a:solidFill>
          <a:latin typeface="ＭＳ Ｐゴシック" charset="-128"/>
          <a:ea typeface="ＭＳ Ｐゴシック" charset="-128"/>
        </a:defRPr>
      </a:lvl6pPr>
      <a:lvl7pPr marL="914400" algn="l" rtl="0" fontAlgn="base">
        <a:lnSpc>
          <a:spcPct val="80000"/>
        </a:lnSpc>
        <a:spcBef>
          <a:spcPct val="0"/>
        </a:spcBef>
        <a:spcAft>
          <a:spcPct val="0"/>
        </a:spcAft>
        <a:defRPr kumimoji="1" sz="3600">
          <a:solidFill>
            <a:schemeClr val="tx2"/>
          </a:solidFill>
          <a:latin typeface="ＭＳ Ｐゴシック" charset="-128"/>
          <a:ea typeface="ＭＳ Ｐゴシック" charset="-128"/>
        </a:defRPr>
      </a:lvl7pPr>
      <a:lvl8pPr marL="1371600" algn="l" rtl="0" fontAlgn="base">
        <a:lnSpc>
          <a:spcPct val="80000"/>
        </a:lnSpc>
        <a:spcBef>
          <a:spcPct val="0"/>
        </a:spcBef>
        <a:spcAft>
          <a:spcPct val="0"/>
        </a:spcAft>
        <a:defRPr kumimoji="1" sz="3600">
          <a:solidFill>
            <a:schemeClr val="tx2"/>
          </a:solidFill>
          <a:latin typeface="ＭＳ Ｐゴシック" charset="-128"/>
          <a:ea typeface="ＭＳ Ｐゴシック" charset="-128"/>
        </a:defRPr>
      </a:lvl8pPr>
      <a:lvl9pPr marL="1828800" algn="l" rtl="0" fontAlgn="base">
        <a:lnSpc>
          <a:spcPct val="80000"/>
        </a:lnSpc>
        <a:spcBef>
          <a:spcPct val="0"/>
        </a:spcBef>
        <a:spcAft>
          <a:spcPct val="0"/>
        </a:spcAft>
        <a:defRPr kumimoji="1" sz="3600">
          <a:solidFill>
            <a:schemeClr val="tx2"/>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fld id="{7274C932-8D59-4DBE-A4B1-0A9A72A5562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800475" y="1789113"/>
            <a:ext cx="5340350" cy="5056187"/>
            <a:chOff x="2394" y="1127"/>
            <a:chExt cx="3364" cy="3185"/>
          </a:xfrm>
        </p:grpSpPr>
        <p:sp>
          <p:nvSpPr>
            <p:cNvPr id="1689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ja-JP" altLang="en-US">
                <a:ea typeface="ＭＳ Ｐゴシック" charset="-128"/>
              </a:endParaRPr>
            </a:p>
          </p:txBody>
        </p:sp>
        <p:sp>
          <p:nvSpPr>
            <p:cNvPr id="1689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689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sp>
          <p:nvSpPr>
            <p:cNvPr id="1689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ja-JP" altLang="en-US">
                <a:ea typeface="ＭＳ Ｐゴシック" charset="-128"/>
              </a:endParaRPr>
            </a:p>
          </p:txBody>
        </p:sp>
        <p:sp>
          <p:nvSpPr>
            <p:cNvPr id="1689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ja-JP" altLang="en-US">
                <a:ea typeface="ＭＳ Ｐゴシック" charset="-128"/>
              </a:endParaRPr>
            </a:p>
          </p:txBody>
        </p:sp>
        <p:sp>
          <p:nvSpPr>
            <p:cNvPr id="1689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ja-JP" altLang="en-US">
                <a:ea typeface="ＭＳ Ｐゴシック" charset="-128"/>
              </a:endParaRPr>
            </a:p>
          </p:txBody>
        </p:sp>
        <p:sp>
          <p:nvSpPr>
            <p:cNvPr id="1689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ja-JP" altLang="en-US">
                <a:ea typeface="ＭＳ Ｐゴシック" charset="-128"/>
              </a:endParaRPr>
            </a:p>
          </p:txBody>
        </p:sp>
        <p:sp>
          <p:nvSpPr>
            <p:cNvPr id="1689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ja-JP" altLang="en-US">
                <a:ea typeface="ＭＳ Ｐゴシック" charset="-128"/>
              </a:endParaRPr>
            </a:p>
          </p:txBody>
        </p:sp>
        <p:sp>
          <p:nvSpPr>
            <p:cNvPr id="1689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ja-JP" altLang="en-US">
                <a:ea typeface="ＭＳ Ｐゴシック" charset="-128"/>
              </a:endParaRPr>
            </a:p>
          </p:txBody>
        </p:sp>
        <p:sp>
          <p:nvSpPr>
            <p:cNvPr id="1689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ea typeface="ＭＳ Ｐゴシック" charset="-128"/>
              </a:endParaRPr>
            </a:p>
          </p:txBody>
        </p:sp>
        <p:sp>
          <p:nvSpPr>
            <p:cNvPr id="1689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ja-JP" altLang="en-US">
                <a:ea typeface="ＭＳ Ｐゴシック" charset="-128"/>
              </a:endParaRPr>
            </a:p>
          </p:txBody>
        </p:sp>
      </p:grpSp>
      <p:sp>
        <p:nvSpPr>
          <p:cNvPr id="1689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89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89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mn-lt"/>
                <a:ea typeface="ＭＳ Ｐゴシック" charset="-128"/>
              </a:defRPr>
            </a:lvl1pPr>
          </a:lstStyle>
          <a:p>
            <a:pPr>
              <a:defRPr/>
            </a:pPr>
            <a:endParaRPr lang="en-US" altLang="ja-JP"/>
          </a:p>
        </p:txBody>
      </p:sp>
      <p:sp>
        <p:nvSpPr>
          <p:cNvPr id="1690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ＭＳ Ｐゴシック" charset="-128"/>
              </a:defRPr>
            </a:lvl1pPr>
          </a:lstStyle>
          <a:p>
            <a:pPr>
              <a:defRPr/>
            </a:pPr>
            <a:endParaRPr lang="en-US" altLang="ja-JP"/>
          </a:p>
        </p:txBody>
      </p:sp>
      <p:sp>
        <p:nvSpPr>
          <p:cNvPr id="1690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ＭＳ Ｐゴシック" charset="-128"/>
              </a:defRPr>
            </a:lvl1pPr>
          </a:lstStyle>
          <a:p>
            <a:pPr>
              <a:defRPr/>
            </a:pPr>
            <a:fld id="{05FA33D9-0DEA-4792-B5A8-08F581A195D9}"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4931"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1" name="直角三角形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cxnSp>
        <p:nvCxnSpPr>
          <p:cNvPr id="8" name="直線コネクタ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8288"/>
            <a:ext cx="8229600" cy="1398587"/>
          </a:xfrm>
          <a:prstGeom prst="rect">
            <a:avLst/>
          </a:prstGeom>
        </p:spPr>
        <p:txBody>
          <a:bodyPr vert="horz" anchor="ctr">
            <a:normAutofit/>
          </a:bodyPr>
          <a:lstStyle/>
          <a:p>
            <a:r>
              <a:rPr lang="ja-JP" altLang="en-US" smtClean="0"/>
              <a:t>マスタ タイトルの書式設定</a:t>
            </a:r>
            <a:endParaRPr lang="en-US"/>
          </a:p>
        </p:txBody>
      </p:sp>
      <p:sp>
        <p:nvSpPr>
          <p:cNvPr id="12294" name="テキスト プレースホルダ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ea typeface="ＭＳ Ｐゴシック" charset="-128"/>
              </a:defRPr>
            </a:lvl1pPr>
          </a:lstStyle>
          <a:p>
            <a:pPr>
              <a:defRPr/>
            </a:pPr>
            <a:endParaRPr lang="en-US" altLang="ja-JP"/>
          </a:p>
        </p:txBody>
      </p:sp>
      <p:sp>
        <p:nvSpPr>
          <p:cNvPr id="3" name="フッター プレースホルダ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ea typeface="ＭＳ Ｐゴシック" charset="-128"/>
              </a:defRPr>
            </a:lvl1pPr>
          </a:lstStyle>
          <a:p>
            <a:pPr>
              <a:defRPr/>
            </a:pPr>
            <a:endParaRPr lang="en-US" altLang="ja-JP"/>
          </a:p>
        </p:txBody>
      </p:sp>
      <p:sp>
        <p:nvSpPr>
          <p:cNvPr id="23" name="スライド番号プレースホルダ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ea typeface="ＭＳ Ｐゴシック" charset="-128"/>
              </a:defRPr>
            </a:lvl1pPr>
          </a:lstStyle>
          <a:p>
            <a:pPr>
              <a:defRPr/>
            </a:pPr>
            <a:fld id="{6E8A8B82-7603-45A2-8E12-25FEC40B25BB}"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484932" r:id="rId1"/>
    <p:sldLayoutId id="2147484933" r:id="rId2"/>
    <p:sldLayoutId id="2147484934" r:id="rId3"/>
    <p:sldLayoutId id="2147484869" r:id="rId4"/>
    <p:sldLayoutId id="2147484935" r:id="rId5"/>
    <p:sldLayoutId id="2147484870" r:id="rId6"/>
    <p:sldLayoutId id="2147484871" r:id="rId7"/>
    <p:sldLayoutId id="2147484936" r:id="rId8"/>
    <p:sldLayoutId id="2147484937" r:id="rId9"/>
    <p:sldLayoutId id="2147484872" r:id="rId10"/>
    <p:sldLayoutId id="2147484873" r:id="rId11"/>
  </p:sldLayoutIdLst>
  <p:txStyles>
    <p:titleStyle>
      <a:lvl1pPr marL="484188" indent="-484188" algn="l" rtl="0" eaLnBrk="0" fontAlgn="base" hangingPunct="0">
        <a:spcBef>
          <a:spcPct val="0"/>
        </a:spcBef>
        <a:spcAft>
          <a:spcPct val="0"/>
        </a:spcAft>
        <a:defRPr kumimoji="1"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2pPr>
      <a:lvl3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3pPr>
      <a:lvl4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4pPr>
      <a:lvl5pPr marL="484188" indent="-484188" algn="l" rtl="0" eaLnBrk="0" fontAlgn="base" hangingPunct="0">
        <a:spcBef>
          <a:spcPct val="0"/>
        </a:spcBef>
        <a:spcAft>
          <a:spcPct val="0"/>
        </a:spcAft>
        <a:defRPr kumimoji="1" sz="4200">
          <a:solidFill>
            <a:srgbClr val="E3E3E3"/>
          </a:solidFill>
          <a:latin typeface="Century Gothic" pitchFamily="34" charset="0"/>
          <a:ea typeface="HGｺﾞｼｯｸM" pitchFamily="49" charset="-128"/>
        </a:defRPr>
      </a:lvl5pPr>
      <a:lvl6pPr marL="9413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6pPr>
      <a:lvl7pPr marL="13985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7pPr>
      <a:lvl8pPr marL="18557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8pPr>
      <a:lvl9pPr marL="2312988" indent="-484188" algn="l" rtl="0" eaLnBrk="1" fontAlgn="base" hangingPunct="1">
        <a:spcBef>
          <a:spcPct val="0"/>
        </a:spcBef>
        <a:spcAft>
          <a:spcPct val="0"/>
        </a:spcAft>
        <a:defRPr kumimoji="1" sz="4200">
          <a:solidFill>
            <a:srgbClr val="E3E3E3"/>
          </a:solidFill>
          <a:latin typeface="Century Gothic" pitchFamily="34" charset="0"/>
          <a:ea typeface="HGｺﾞｼｯｸM" pitchFamily="49" charset="-128"/>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kumimoji="1"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kumimoji="1"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kumimoji="1"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kumimoji="1"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13317" name="テキスト プレースホルダ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1" name="日付プレースホル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ea typeface="ＭＳ Ｐゴシック" charset="-128"/>
              </a:defRPr>
            </a:lvl1pPr>
          </a:lstStyle>
          <a:p>
            <a:pPr>
              <a:defRPr/>
            </a:pPr>
            <a:endParaRPr lang="en-US" altLang="ja-JP"/>
          </a:p>
        </p:txBody>
      </p:sp>
      <p:sp>
        <p:nvSpPr>
          <p:cNvPr id="28" name="フッター プレースホル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ea typeface="ＭＳ Ｐゴシック" charset="-128"/>
              </a:defRPr>
            </a:lvl1pPr>
          </a:lstStyle>
          <a:p>
            <a:pPr>
              <a:defRPr/>
            </a:pPr>
            <a:endParaRPr lang="en-US" altLang="ja-JP"/>
          </a:p>
        </p:txBody>
      </p:sp>
      <p:sp>
        <p:nvSpPr>
          <p:cNvPr id="5" name="スライド番号プレースホル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ea typeface="ＭＳ Ｐゴシック" charset="-128"/>
              </a:defRPr>
            </a:lvl1pPr>
          </a:lstStyle>
          <a:p>
            <a:pPr>
              <a:defRPr/>
            </a:pPr>
            <a:fld id="{3BDCD725-8CD6-424A-9B7F-B520B1B7AF59}" type="slidenum">
              <a:rPr lang="en-US" altLang="ja-JP"/>
              <a:pPr>
                <a:defRPr/>
              </a:pPr>
              <a:t>‹#›</a:t>
            </a:fld>
            <a:endParaRPr lang="en-US" altLang="ja-JP"/>
          </a:p>
        </p:txBody>
      </p:sp>
      <p:sp>
        <p:nvSpPr>
          <p:cNvPr id="10" name="タイトル プレースホルダ 9"/>
          <p:cNvSpPr>
            <a:spLocks noGrp="1"/>
          </p:cNvSpPr>
          <p:nvPr>
            <p:ph type="title"/>
          </p:nvPr>
        </p:nvSpPr>
        <p:spPr>
          <a:xfrm>
            <a:off x="304800" y="457200"/>
            <a:ext cx="8686800" cy="838200"/>
          </a:xfrm>
          <a:prstGeom prst="rect">
            <a:avLst/>
          </a:prstGeom>
        </p:spPr>
        <p:txBody>
          <a:bodyPr vert="horz" anchor="ctr">
            <a:normAutofit/>
          </a:bodyPr>
          <a:lstStyle/>
          <a:p>
            <a:r>
              <a:rPr lang="ja-JP" altLang="en-US" smtClean="0"/>
              <a:t>マスタ タイトルの書式設定</a:t>
            </a:r>
            <a:endParaRPr lang="en-US"/>
          </a:p>
        </p:txBody>
      </p:sp>
      <p:sp>
        <p:nvSpPr>
          <p:cNvPr id="9" name="直線コネクタ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12" name="直線コネクタ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874" r:id="rId4"/>
    <p:sldLayoutId id="2147484941" r:id="rId5"/>
    <p:sldLayoutId id="2147484875" r:id="rId6"/>
    <p:sldLayoutId id="2147484942" r:id="rId7"/>
    <p:sldLayoutId id="2147484943" r:id="rId8"/>
    <p:sldLayoutId id="2147484944" r:id="rId9"/>
    <p:sldLayoutId id="2147484876" r:id="rId10"/>
    <p:sldLayoutId id="2147484945" r:id="rId11"/>
  </p:sldLayoutIdLst>
  <p:txStyles>
    <p:titleStyle>
      <a:lvl1pPr algn="l" rtl="0" eaLnBrk="0" fontAlgn="base" hangingPunct="0">
        <a:spcBef>
          <a:spcPct val="0"/>
        </a:spcBef>
        <a:spcAft>
          <a:spcPct val="0"/>
        </a:spcAft>
        <a:defRPr kumimoji="1"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2pPr>
      <a:lvl3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3pPr>
      <a:lvl4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4pPr>
      <a:lvl5pPr algn="l" rtl="0" eaLnBrk="0" fontAlgn="base" hangingPunct="0">
        <a:spcBef>
          <a:spcPct val="0"/>
        </a:spcBef>
        <a:spcAft>
          <a:spcPct val="0"/>
        </a:spcAft>
        <a:defRPr kumimoji="1" sz="3600">
          <a:solidFill>
            <a:schemeClr val="tx2"/>
          </a:solidFill>
          <a:latin typeface="Franklin Gothic Medium" pitchFamily="34" charset="0"/>
          <a:ea typeface="HG創英角ｺﾞｼｯｸUB" pitchFamily="49" charset="-128"/>
        </a:defRPr>
      </a:lvl5pPr>
      <a:lvl6pPr marL="4572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6pPr>
      <a:lvl7pPr marL="9144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7pPr>
      <a:lvl8pPr marL="13716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8pPr>
      <a:lvl9pPr marL="1828800" algn="l" rtl="0" fontAlgn="base">
        <a:spcBef>
          <a:spcPct val="0"/>
        </a:spcBef>
        <a:spcAft>
          <a:spcPct val="0"/>
        </a:spcAft>
        <a:defRPr kumimoji="1" sz="3600">
          <a:solidFill>
            <a:schemeClr val="tx2"/>
          </a:solidFill>
          <a:latin typeface="Franklin Gothic Medium" pitchFamily="34" charset="0"/>
          <a:ea typeface="HG創英角ｺﾞｼｯｸUB" pitchFamily="49" charset="-128"/>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kumimoji="1"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kumimoji="1"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kumimoji="1"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kumimoji="1"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umimoji="1"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9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4.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9.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184.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228600" y="762000"/>
            <a:ext cx="8305800" cy="4191000"/>
          </a:xfrm>
        </p:spPr>
        <p:txBody>
          <a:bodyPr/>
          <a:lstStyle/>
          <a:p>
            <a:pPr eaLnBrk="1" hangingPunct="1"/>
            <a:r>
              <a:rPr lang="ja-JP" altLang="en-US" sz="5500" smtClean="0">
                <a:solidFill>
                  <a:srgbClr val="3333FF"/>
                </a:solidFill>
              </a:rPr>
              <a:t>国際決済システムと</a:t>
            </a:r>
            <a:br>
              <a:rPr lang="ja-JP" altLang="en-US" sz="5500" smtClean="0">
                <a:solidFill>
                  <a:srgbClr val="3333FF"/>
                </a:solidFill>
              </a:rPr>
            </a:br>
            <a:r>
              <a:rPr lang="ja-JP" altLang="en-US" sz="5500" smtClean="0">
                <a:solidFill>
                  <a:srgbClr val="3333FF"/>
                </a:solidFill>
              </a:rPr>
              <a:t>外国為替相場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ja-JP" altLang="en-US" sz="5000" smtClean="0"/>
              <a:t>国際金融機関の整備</a:t>
            </a:r>
          </a:p>
        </p:txBody>
      </p:sp>
      <p:sp>
        <p:nvSpPr>
          <p:cNvPr id="147459" name="Rectangle 3"/>
          <p:cNvSpPr>
            <a:spLocks noGrp="1" noChangeArrowheads="1"/>
          </p:cNvSpPr>
          <p:nvPr>
            <p:ph type="body" idx="1"/>
          </p:nvPr>
        </p:nvSpPr>
        <p:spPr>
          <a:xfrm>
            <a:off x="457200" y="1885950"/>
            <a:ext cx="8229600" cy="4591050"/>
          </a:xfrm>
        </p:spPr>
        <p:txBody>
          <a:bodyPr/>
          <a:lstStyle/>
          <a:p>
            <a:pPr eaLnBrk="1" hangingPunct="1"/>
            <a:r>
              <a:rPr lang="en-US" altLang="ja-JP" sz="3400" smtClean="0"/>
              <a:t>IBRD</a:t>
            </a:r>
            <a:r>
              <a:rPr lang="ja-JP" altLang="en-US" sz="3400" smtClean="0"/>
              <a:t>（世界銀行）　１９４６年</a:t>
            </a:r>
          </a:p>
          <a:p>
            <a:pPr eaLnBrk="1" hangingPunct="1">
              <a:buFont typeface="Wingdings" pitchFamily="2" charset="2"/>
              <a:buNone/>
            </a:pPr>
            <a:r>
              <a:rPr lang="ja-JP" altLang="en-US" sz="3400" smtClean="0"/>
              <a:t>　　発展途上国のリスクの大きいプロジェクトに長期資金援助（商業ベース）</a:t>
            </a:r>
          </a:p>
          <a:p>
            <a:pPr eaLnBrk="1" hangingPunct="1"/>
            <a:r>
              <a:rPr lang="en-US" altLang="ja-JP" sz="3400" smtClean="0"/>
              <a:t>IDA</a:t>
            </a:r>
            <a:r>
              <a:rPr lang="ja-JP" altLang="en-US" sz="3400" smtClean="0"/>
              <a:t>（国際開発協会／第２世銀）</a:t>
            </a:r>
          </a:p>
          <a:p>
            <a:pPr eaLnBrk="1" hangingPunct="1">
              <a:buFont typeface="Wingdings" pitchFamily="2" charset="2"/>
              <a:buNone/>
            </a:pPr>
            <a:r>
              <a:rPr lang="ja-JP" altLang="en-US" sz="3400" smtClean="0"/>
              <a:t>　　最貧国向け融資</a:t>
            </a:r>
          </a:p>
          <a:p>
            <a:pPr eaLnBrk="1" hangingPunct="1"/>
            <a:r>
              <a:rPr lang="en-US" altLang="ja-JP" sz="3400" smtClean="0"/>
              <a:t>IFC</a:t>
            </a:r>
            <a:r>
              <a:rPr lang="ja-JP" altLang="en-US" sz="3400" smtClean="0"/>
              <a:t>（国際金融公社）</a:t>
            </a:r>
          </a:p>
          <a:p>
            <a:pPr eaLnBrk="1" hangingPunct="1">
              <a:buFont typeface="Wingdings" pitchFamily="2" charset="2"/>
              <a:buNone/>
            </a:pPr>
            <a:r>
              <a:rPr lang="ja-JP" altLang="en-US" sz="3400" smtClean="0"/>
              <a:t>　　発展途上国の民間企業に融資</a:t>
            </a:r>
          </a:p>
          <a:p>
            <a:pPr eaLnBrk="1" hangingPunct="1">
              <a:buFont typeface="Wingdings" pitchFamily="2" charset="2"/>
              <a:buNone/>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plus(in)">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plus(in)">
                                      <p:cBhvr>
                                        <p:cTn id="12" dur="500"/>
                                        <p:tgtEl>
                                          <p:spTgt spid="147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plus(in)">
                                      <p:cBhvr>
                                        <p:cTn id="17" dur="500"/>
                                        <p:tgtEl>
                                          <p:spTgt spid="147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47459">
                                            <p:txEl>
                                              <p:pRg st="3" end="3"/>
                                            </p:txEl>
                                          </p:spTgt>
                                        </p:tgtEl>
                                        <p:attrNameLst>
                                          <p:attrName>style.visibility</p:attrName>
                                        </p:attrNameLst>
                                      </p:cBhvr>
                                      <p:to>
                                        <p:strVal val="visible"/>
                                      </p:to>
                                    </p:set>
                                    <p:animEffect transition="in" filter="plus(in)">
                                      <p:cBhvr>
                                        <p:cTn id="22" dur="500"/>
                                        <p:tgtEl>
                                          <p:spTgt spid="147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47459">
                                            <p:txEl>
                                              <p:pRg st="4" end="4"/>
                                            </p:txEl>
                                          </p:spTgt>
                                        </p:tgtEl>
                                        <p:attrNameLst>
                                          <p:attrName>style.visibility</p:attrName>
                                        </p:attrNameLst>
                                      </p:cBhvr>
                                      <p:to>
                                        <p:strVal val="visible"/>
                                      </p:to>
                                    </p:set>
                                    <p:animEffect transition="in" filter="plus(in)">
                                      <p:cBhvr>
                                        <p:cTn id="27" dur="500"/>
                                        <p:tgtEl>
                                          <p:spTgt spid="147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7459">
                                            <p:txEl>
                                              <p:pRg st="5" end="5"/>
                                            </p:txEl>
                                          </p:spTgt>
                                        </p:tgtEl>
                                        <p:attrNameLst>
                                          <p:attrName>style.visibility</p:attrName>
                                        </p:attrNameLst>
                                      </p:cBhvr>
                                      <p:to>
                                        <p:strVal val="visible"/>
                                      </p:to>
                                    </p:set>
                                    <p:animEffect transition="in" filter="plus(in)">
                                      <p:cBhvr>
                                        <p:cTn id="32" dur="500"/>
                                        <p:tgtEl>
                                          <p:spTgt spid="147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ja-JP" altLang="en-US" sz="5000" smtClean="0"/>
              <a:t>国際金融機関の整備</a:t>
            </a:r>
          </a:p>
        </p:txBody>
      </p:sp>
      <p:sp>
        <p:nvSpPr>
          <p:cNvPr id="70659" name="Rectangle 3"/>
          <p:cNvSpPr>
            <a:spLocks noGrp="1" noChangeArrowheads="1"/>
          </p:cNvSpPr>
          <p:nvPr>
            <p:ph type="body" idx="1"/>
          </p:nvPr>
        </p:nvSpPr>
        <p:spPr>
          <a:xfrm>
            <a:off x="762000" y="1905000"/>
            <a:ext cx="7772400" cy="4114800"/>
          </a:xfrm>
        </p:spPr>
        <p:txBody>
          <a:bodyPr/>
          <a:lstStyle/>
          <a:p>
            <a:pPr eaLnBrk="1" hangingPunct="1">
              <a:lnSpc>
                <a:spcPct val="90000"/>
              </a:lnSpc>
            </a:pPr>
            <a:r>
              <a:rPr lang="en-US" altLang="zh-TW" sz="3400" smtClean="0">
                <a:latin typeface="ＭＳ ＰＲゴシック"/>
                <a:ea typeface="ＭＳ ＰＲゴシック"/>
                <a:cs typeface="ＭＳ ＰＲゴシック"/>
              </a:rPr>
              <a:t>MIGA</a:t>
            </a:r>
            <a:r>
              <a:rPr lang="ja-JP" altLang="en-US" sz="3400" smtClean="0">
                <a:latin typeface="ＭＳ ＰＲゴシック"/>
                <a:ea typeface="ＭＳ ＰＲゴシック"/>
                <a:cs typeface="ＭＳ ＰＲゴシック"/>
              </a:rPr>
              <a:t>（</a:t>
            </a:r>
            <a:r>
              <a:rPr lang="zh-TW" altLang="en-US" sz="3400" smtClean="0">
                <a:latin typeface="ＭＳ ＰＲゴシック"/>
                <a:ea typeface="ＭＳ ＰＲゴシック"/>
                <a:cs typeface="ＭＳ ＰＲゴシック"/>
              </a:rPr>
              <a:t>多数国間投資保証機関</a:t>
            </a:r>
            <a:r>
              <a:rPr lang="ja-JP" altLang="en-US" sz="3400" smtClean="0">
                <a:latin typeface="ＭＳ ＰＲゴシック"/>
                <a:ea typeface="ＭＳ ＰＲゴシック"/>
                <a:cs typeface="ＭＳ ＰＲゴシック"/>
              </a:rPr>
              <a:t>）</a:t>
            </a:r>
          </a:p>
          <a:p>
            <a:pPr algn="just" eaLnBrk="1" hangingPunct="1">
              <a:lnSpc>
                <a:spcPct val="90000"/>
              </a:lnSpc>
              <a:buFont typeface="Wingdings" pitchFamily="2" charset="2"/>
              <a:buNone/>
            </a:pPr>
            <a:r>
              <a:rPr lang="ja-JP" altLang="en-US" sz="3400" smtClean="0">
                <a:ea typeface="ＭＳ ＰＲゴシック"/>
                <a:cs typeface="Times New Roman" pitchFamily="18" charset="0"/>
              </a:rPr>
              <a:t>  </a:t>
            </a:r>
            <a:r>
              <a:rPr lang="ja-JP" altLang="en-US" sz="3400" smtClean="0">
                <a:latin typeface="ＭＳ ＰＲゴシック"/>
                <a:ea typeface="ＭＳ ＰＲゴシック"/>
                <a:cs typeface="Times New Roman" pitchFamily="18" charset="0"/>
              </a:rPr>
              <a:t> </a:t>
            </a:r>
            <a:r>
              <a:rPr lang="ja-JP" altLang="en-US" sz="3400" smtClean="0">
                <a:latin typeface="ＭＳ ＰＲゴシック"/>
                <a:ea typeface="ＭＳ ＰＲゴシック"/>
                <a:cs typeface="ＭＳ ＰＲゴシック"/>
              </a:rPr>
              <a:t>非商業的リスクによる損失に対して加盟国の投資家に保証を提供－途上国への直接投資の導入支援を目的</a:t>
            </a:r>
          </a:p>
          <a:p>
            <a:pPr algn="just" eaLnBrk="1" hangingPunct="1">
              <a:lnSpc>
                <a:spcPct val="90000"/>
              </a:lnSpc>
            </a:pPr>
            <a:r>
              <a:rPr lang="en-US" altLang="ja-JP" sz="3400" smtClean="0">
                <a:latin typeface="ＭＳ ＰＲゴシック"/>
                <a:ea typeface="ＭＳ ＰＲゴシック"/>
                <a:cs typeface="ＭＳ ＰＲゴシック"/>
              </a:rPr>
              <a:t>ICSID</a:t>
            </a:r>
            <a:r>
              <a:rPr lang="ja-JP" altLang="en-US" sz="3400" smtClean="0">
                <a:latin typeface="ＭＳ ＰＲゴシック"/>
                <a:ea typeface="ＭＳ ＰＲゴシック"/>
                <a:cs typeface="ＭＳ ＰＲゴシック"/>
              </a:rPr>
              <a:t>（投資紛争解決国際センター）</a:t>
            </a:r>
          </a:p>
          <a:p>
            <a:pPr algn="just" eaLnBrk="1" hangingPunct="1">
              <a:lnSpc>
                <a:spcPct val="90000"/>
              </a:lnSpc>
              <a:buFont typeface="Wingdings" pitchFamily="2" charset="2"/>
              <a:buNone/>
            </a:pPr>
            <a:r>
              <a:rPr lang="ja-JP" altLang="en-US" sz="3400" smtClean="0">
                <a:latin typeface="ＭＳ ＰＲゴシック"/>
                <a:ea typeface="ＭＳ ＰＲゴシック"/>
                <a:cs typeface="ＭＳ ＰＲゴシック"/>
              </a:rPr>
              <a:t>　政府と外国投資家間の紛争の調停と仲裁の手段を提供し、国際投資フローの促進を目的</a:t>
            </a:r>
          </a:p>
          <a:p>
            <a:pPr algn="just" eaLnBrk="1" hangingPunct="1">
              <a:lnSpc>
                <a:spcPct val="90000"/>
              </a:lnSpc>
              <a:buFont typeface="Wingdings" pitchFamily="2" charset="2"/>
              <a:buNone/>
            </a:pPr>
            <a:r>
              <a:rPr lang="ja-JP" altLang="en-US" sz="3400" smtClean="0">
                <a:ea typeface="ＭＳ ＰＲゴシック"/>
                <a:cs typeface="ＭＳ ＰＲゴシック"/>
              </a:rPr>
              <a:t> </a:t>
            </a:r>
            <a:endParaRPr lang="ja-JP" altLang="en-US" sz="3400" smtClean="0">
              <a:latin typeface="ＭＳ ＰＲゴシック"/>
              <a:ea typeface="ＭＳ ＰＲゴシック"/>
              <a:cs typeface="ＭＳ ＰＲゴシック"/>
            </a:endParaRPr>
          </a:p>
          <a:p>
            <a:pPr eaLnBrk="1" hangingPunct="1">
              <a:lnSpc>
                <a:spcPct val="90000"/>
              </a:lnSpc>
            </a:pPr>
            <a:endParaRPr lang="en-US" altLang="ja-JP" sz="3400" smtClean="0">
              <a:latin typeface="ＭＳ ＰＲゴシック"/>
              <a:ea typeface="ＭＳ ＰＲゴシック"/>
              <a:cs typeface="ＭＳ ＰＲ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ja-JP" altLang="en-US" smtClean="0"/>
              <a:t>マーシャルプラン</a:t>
            </a:r>
          </a:p>
        </p:txBody>
      </p:sp>
      <p:sp>
        <p:nvSpPr>
          <p:cNvPr id="71683" name="Rectangle 3"/>
          <p:cNvSpPr>
            <a:spLocks noGrp="1" noChangeArrowheads="1"/>
          </p:cNvSpPr>
          <p:nvPr>
            <p:ph type="body" idx="1"/>
          </p:nvPr>
        </p:nvSpPr>
        <p:spPr>
          <a:xfrm>
            <a:off x="539750" y="1905000"/>
            <a:ext cx="7994650" cy="4114800"/>
          </a:xfrm>
        </p:spPr>
        <p:txBody>
          <a:bodyPr/>
          <a:lstStyle/>
          <a:p>
            <a:pPr eaLnBrk="1" hangingPunct="1">
              <a:lnSpc>
                <a:spcPct val="90000"/>
              </a:lnSpc>
            </a:pPr>
            <a:r>
              <a:rPr lang="ja-JP" altLang="en-US" sz="2600" smtClean="0"/>
              <a:t>アメリカ国務長官</a:t>
            </a:r>
            <a:r>
              <a:rPr lang="en-US" altLang="ja-JP" sz="2600" smtClean="0"/>
              <a:t>G.C.</a:t>
            </a:r>
            <a:r>
              <a:rPr lang="ja-JP" altLang="en-US" sz="2600" smtClean="0"/>
              <a:t>マーシャル（１９４８年）</a:t>
            </a:r>
          </a:p>
          <a:p>
            <a:pPr lvl="1" eaLnBrk="1" hangingPunct="1">
              <a:lnSpc>
                <a:spcPct val="90000"/>
              </a:lnSpc>
            </a:pPr>
            <a:r>
              <a:rPr lang="en-US" altLang="ja-JP" sz="2400" smtClean="0"/>
              <a:t>1946</a:t>
            </a:r>
            <a:r>
              <a:rPr lang="ja-JP" altLang="en-US" sz="2400" smtClean="0"/>
              <a:t>～</a:t>
            </a:r>
            <a:r>
              <a:rPr lang="en-US" altLang="ja-JP" sz="2400" smtClean="0"/>
              <a:t>58</a:t>
            </a:r>
            <a:r>
              <a:rPr lang="ja-JP" altLang="en-US" sz="2400" smtClean="0"/>
              <a:t>年対欧援助及び政府借款－</a:t>
            </a:r>
            <a:r>
              <a:rPr lang="en-US" altLang="ja-JP" sz="2400" smtClean="0"/>
              <a:t>250</a:t>
            </a:r>
            <a:r>
              <a:rPr lang="ja-JP" altLang="en-US" sz="2400" smtClean="0"/>
              <a:t>億ドル</a:t>
            </a:r>
          </a:p>
          <a:p>
            <a:pPr lvl="1" eaLnBrk="1" hangingPunct="1">
              <a:lnSpc>
                <a:spcPct val="90000"/>
              </a:lnSpc>
            </a:pPr>
            <a:r>
              <a:rPr lang="ja-JP" altLang="en-US" sz="2400" smtClean="0"/>
              <a:t>欧州経済協力機構（</a:t>
            </a:r>
            <a:r>
              <a:rPr lang="en-US" altLang="ja-JP" sz="2400" smtClean="0"/>
              <a:t>OEEC)</a:t>
            </a:r>
            <a:r>
              <a:rPr lang="ja-JP" altLang="en-US" sz="2400" smtClean="0"/>
              <a:t>発足（４８）</a:t>
            </a:r>
          </a:p>
          <a:p>
            <a:pPr eaLnBrk="1" hangingPunct="1">
              <a:lnSpc>
                <a:spcPct val="90000"/>
              </a:lnSpc>
            </a:pPr>
            <a:r>
              <a:rPr lang="ja-JP" altLang="en-US" sz="2600" b="1" smtClean="0"/>
              <a:t>トルーマン・ドクトリン</a:t>
            </a:r>
          </a:p>
          <a:p>
            <a:pPr lvl="1" eaLnBrk="1" hangingPunct="1">
              <a:lnSpc>
                <a:spcPct val="90000"/>
              </a:lnSpc>
            </a:pPr>
            <a:r>
              <a:rPr lang="ja-JP" altLang="en-US" sz="2400" smtClean="0"/>
              <a:t>１９４７年３月</a:t>
            </a:r>
          </a:p>
          <a:p>
            <a:pPr lvl="1" eaLnBrk="1" hangingPunct="1">
              <a:lnSpc>
                <a:spcPct val="90000"/>
              </a:lnSpc>
            </a:pPr>
            <a:r>
              <a:rPr lang="ja-JP" altLang="en-US" sz="2400" smtClean="0"/>
              <a:t>トルーマン大統領「世界は自由主義と全体主義の二大陣営に分かれており、アメリカは自由世界を全力で支援しなければならないとする原則」</a:t>
            </a:r>
          </a:p>
          <a:p>
            <a:pPr lvl="1" eaLnBrk="1" hangingPunct="1">
              <a:lnSpc>
                <a:spcPct val="90000"/>
              </a:lnSpc>
            </a:pPr>
            <a:r>
              <a:rPr lang="ja-JP" altLang="en-US" sz="2400" smtClean="0"/>
              <a:t>共産主義に反対した冷戦の宣戦布告</a:t>
            </a:r>
          </a:p>
          <a:p>
            <a:pPr eaLnBrk="1" hangingPunct="1">
              <a:lnSpc>
                <a:spcPct val="90000"/>
              </a:lnSpc>
            </a:pPr>
            <a:r>
              <a:rPr lang="ja-JP" altLang="en-US" sz="2600" smtClean="0"/>
              <a:t>北大西洋条約（</a:t>
            </a:r>
            <a:r>
              <a:rPr lang="en-US" altLang="ja-JP" sz="2600" smtClean="0"/>
              <a:t>NATO)</a:t>
            </a:r>
            <a:r>
              <a:rPr lang="ja-JP" altLang="en-US" sz="2600" smtClean="0"/>
              <a:t>（４９年）</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476375" y="0"/>
            <a:ext cx="7667625" cy="1527175"/>
          </a:xfrm>
        </p:spPr>
        <p:txBody>
          <a:bodyPr/>
          <a:lstStyle/>
          <a:p>
            <a:pPr eaLnBrk="1" hangingPunct="1"/>
            <a:r>
              <a:rPr lang="ja-JP" altLang="en-US" sz="3800" smtClean="0"/>
              <a:t>ＧＡＴＴ</a:t>
            </a:r>
            <a:r>
              <a:rPr lang="ja-JP" altLang="en-US" sz="2500" b="1" smtClean="0"/>
              <a:t>（</a:t>
            </a:r>
            <a:r>
              <a:rPr lang="en-US" altLang="ja-JP" sz="2500" b="1" smtClean="0"/>
              <a:t>General Agreement on tariff and Trade)</a:t>
            </a:r>
            <a:br>
              <a:rPr lang="en-US" altLang="ja-JP" sz="2500" b="1" smtClean="0"/>
            </a:br>
            <a:r>
              <a:rPr lang="ja-JP" altLang="en-US" sz="3800" smtClean="0"/>
              <a:t>関税及び貿易に関する一般協定</a:t>
            </a:r>
          </a:p>
        </p:txBody>
      </p:sp>
      <p:sp>
        <p:nvSpPr>
          <p:cNvPr id="149507" name="Rectangle 3"/>
          <p:cNvSpPr>
            <a:spLocks noGrp="1" noChangeArrowheads="1"/>
          </p:cNvSpPr>
          <p:nvPr>
            <p:ph type="body" idx="1"/>
          </p:nvPr>
        </p:nvSpPr>
        <p:spPr>
          <a:xfrm>
            <a:off x="395288" y="1916113"/>
            <a:ext cx="8208962" cy="3960812"/>
          </a:xfrm>
        </p:spPr>
        <p:txBody>
          <a:bodyPr/>
          <a:lstStyle/>
          <a:p>
            <a:pPr eaLnBrk="1" hangingPunct="1"/>
            <a:r>
              <a:rPr lang="ja-JP" altLang="en-US" dirty="0" smtClean="0"/>
              <a:t>発足</a:t>
            </a:r>
            <a:r>
              <a:rPr lang="en-US" altLang="ja-JP" dirty="0" smtClean="0"/>
              <a:t>1947</a:t>
            </a:r>
            <a:r>
              <a:rPr lang="ja-JP" altLang="en-US" dirty="0" smtClean="0"/>
              <a:t>年</a:t>
            </a:r>
            <a:r>
              <a:rPr lang="en-US" altLang="ja-JP" dirty="0" smtClean="0"/>
              <a:t>10</a:t>
            </a:r>
            <a:r>
              <a:rPr lang="ja-JP" altLang="en-US" dirty="0" smtClean="0"/>
              <a:t>月</a:t>
            </a:r>
          </a:p>
          <a:p>
            <a:pPr eaLnBrk="1" hangingPunct="1"/>
            <a:r>
              <a:rPr lang="en-US" altLang="ja-JP" dirty="0" smtClean="0"/>
              <a:t>GATT</a:t>
            </a:r>
            <a:r>
              <a:rPr lang="ja-JP" altLang="en-US" dirty="0" smtClean="0"/>
              <a:t>の背景：ハバナ憲章（</a:t>
            </a:r>
            <a:r>
              <a:rPr lang="en-US" altLang="ja-JP" dirty="0" smtClean="0"/>
              <a:t>19</a:t>
            </a:r>
            <a:r>
              <a:rPr lang="ja-JP" altLang="en-US" dirty="0" smtClean="0"/>
              <a:t>４８年３月）</a:t>
            </a:r>
          </a:p>
          <a:p>
            <a:pPr eaLnBrk="1" hangingPunct="1">
              <a:lnSpc>
                <a:spcPct val="120000"/>
              </a:lnSpc>
              <a:buFont typeface="Wingdings" pitchFamily="2" charset="2"/>
              <a:buNone/>
            </a:pPr>
            <a:r>
              <a:rPr lang="ja-JP" altLang="en-US" dirty="0" smtClean="0"/>
              <a:t>　　①関税の引き下げ促進</a:t>
            </a:r>
          </a:p>
          <a:p>
            <a:pPr eaLnBrk="1" hangingPunct="1">
              <a:lnSpc>
                <a:spcPct val="120000"/>
              </a:lnSpc>
              <a:buFont typeface="Wingdings" pitchFamily="2" charset="2"/>
              <a:buNone/>
            </a:pPr>
            <a:r>
              <a:rPr lang="ja-JP" altLang="en-US" dirty="0" smtClean="0"/>
              <a:t>　　②</a:t>
            </a:r>
            <a:r>
              <a:rPr lang="ja-JP" altLang="en-US" dirty="0" smtClean="0">
                <a:solidFill>
                  <a:srgbClr val="0066FF"/>
                </a:solidFill>
              </a:rPr>
              <a:t>国際貿易機構（</a:t>
            </a:r>
            <a:r>
              <a:rPr lang="en-US" altLang="ja-JP" dirty="0" smtClean="0">
                <a:solidFill>
                  <a:srgbClr val="0066FF"/>
                </a:solidFill>
              </a:rPr>
              <a:t>ITO</a:t>
            </a:r>
            <a:r>
              <a:rPr lang="ja-JP" altLang="en-US" dirty="0" smtClean="0">
                <a:solidFill>
                  <a:srgbClr val="0066FF"/>
                </a:solidFill>
              </a:rPr>
              <a:t>）の設置</a:t>
            </a:r>
          </a:p>
          <a:p>
            <a:pPr eaLnBrk="1" hangingPunct="1">
              <a:lnSpc>
                <a:spcPct val="120000"/>
              </a:lnSpc>
              <a:buFont typeface="Wingdings" pitchFamily="2" charset="2"/>
              <a:buNone/>
            </a:pPr>
            <a:r>
              <a:rPr lang="ja-JP" altLang="en-US" dirty="0" smtClean="0"/>
              <a:t>　　③輸入割当制や輸出補助金の原則禁止</a:t>
            </a:r>
          </a:p>
          <a:p>
            <a:pPr eaLnBrk="1" hangingPunct="1">
              <a:lnSpc>
                <a:spcPct val="120000"/>
              </a:lnSpc>
              <a:buFont typeface="Wingdings" pitchFamily="2" charset="2"/>
              <a:buNone/>
            </a:pPr>
            <a:r>
              <a:rPr lang="ja-JP" altLang="en-US" dirty="0" smtClean="0"/>
              <a:t>　　④特恵関税の廃止</a:t>
            </a:r>
          </a:p>
        </p:txBody>
      </p:sp>
      <p:sp>
        <p:nvSpPr>
          <p:cNvPr id="149508" name="Text Box 4"/>
          <p:cNvSpPr txBox="1">
            <a:spLocks noChangeArrowheads="1"/>
          </p:cNvSpPr>
          <p:nvPr/>
        </p:nvSpPr>
        <p:spPr bwMode="auto">
          <a:xfrm>
            <a:off x="250825" y="5949950"/>
            <a:ext cx="8610600" cy="619125"/>
          </a:xfrm>
          <a:prstGeom prst="rect">
            <a:avLst/>
          </a:prstGeom>
          <a:noFill/>
          <a:ln w="9525">
            <a:solidFill>
              <a:srgbClr val="3333CC"/>
            </a:solidFill>
            <a:miter lim="800000"/>
            <a:headEnd/>
            <a:tailEnd/>
          </a:ln>
        </p:spPr>
        <p:txBody>
          <a:bodyPr wrap="none">
            <a:spAutoFit/>
          </a:bodyPr>
          <a:lstStyle/>
          <a:p>
            <a:pPr algn="ctr">
              <a:spcBef>
                <a:spcPct val="50000"/>
              </a:spcBef>
            </a:pPr>
            <a:r>
              <a:rPr lang="ja-JP" altLang="en-US" sz="3400">
                <a:solidFill>
                  <a:srgbClr val="3333CC"/>
                </a:solidFill>
              </a:rPr>
              <a:t>自由・無差別・多角的な貿易と関税の引き下げ</a:t>
            </a:r>
            <a:endParaRPr lang="ja-JP" altLang="en-US" sz="3200">
              <a:solidFill>
                <a:srgbClr val="3333CC"/>
              </a:solidFill>
            </a:endParaRPr>
          </a:p>
        </p:txBody>
      </p:sp>
      <p:sp>
        <p:nvSpPr>
          <p:cNvPr id="149509" name="Text Box 5"/>
          <p:cNvSpPr txBox="1">
            <a:spLocks noChangeArrowheads="1"/>
          </p:cNvSpPr>
          <p:nvPr/>
        </p:nvSpPr>
        <p:spPr bwMode="auto">
          <a:xfrm rot="-1124589">
            <a:off x="6084888" y="3429000"/>
            <a:ext cx="2232025" cy="528638"/>
          </a:xfrm>
          <a:prstGeom prst="rect">
            <a:avLst/>
          </a:prstGeom>
          <a:solidFill>
            <a:srgbClr val="FF0000"/>
          </a:solidFill>
          <a:ln w="9525">
            <a:solidFill>
              <a:srgbClr val="FF0000"/>
            </a:solidFill>
            <a:miter lim="800000"/>
            <a:headEnd/>
            <a:tailEnd/>
          </a:ln>
        </p:spPr>
        <p:txBody>
          <a:bodyPr>
            <a:spAutoFit/>
          </a:bodyPr>
          <a:lstStyle/>
          <a:p>
            <a:pPr>
              <a:spcBef>
                <a:spcPct val="50000"/>
              </a:spcBef>
            </a:pPr>
            <a:r>
              <a:rPr lang="ja-JP" altLang="en-US" sz="2800">
                <a:solidFill>
                  <a:srgbClr val="FFFFCC"/>
                </a:solidFill>
              </a:rPr>
              <a:t>米・英で否決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500"/>
                                        <p:tgtEl>
                                          <p:spTgt spid="149507">
                                            <p:txEl>
                                              <p:pRg st="0" end="0"/>
                                            </p:txEl>
                                          </p:spTgt>
                                        </p:tgtEl>
                                      </p:cBhvr>
                                    </p:animEffect>
                                    <p:anim calcmode="lin" valueType="num">
                                      <p:cBhvr>
                                        <p:cTn id="8"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149507">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495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9507">
                                            <p:txEl>
                                              <p:pRg st="1" end="1"/>
                                            </p:txEl>
                                          </p:spTgt>
                                        </p:tgtEl>
                                        <p:attrNameLst>
                                          <p:attrName>style.visibility</p:attrName>
                                        </p:attrNameLst>
                                      </p:cBhvr>
                                      <p:to>
                                        <p:strVal val="visible"/>
                                      </p:to>
                                    </p:set>
                                    <p:animEffect transition="in" filter="fade">
                                      <p:cBhvr>
                                        <p:cTn id="15" dur="500"/>
                                        <p:tgtEl>
                                          <p:spTgt spid="149507">
                                            <p:txEl>
                                              <p:pRg st="1" end="1"/>
                                            </p:txEl>
                                          </p:spTgt>
                                        </p:tgtEl>
                                      </p:cBhvr>
                                    </p:animEffect>
                                    <p:anim calcmode="lin" valueType="num">
                                      <p:cBhvr>
                                        <p:cTn id="16"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149507">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149507">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500"/>
                            </p:stCondLst>
                            <p:childTnLst>
                              <p:par>
                                <p:cTn id="20" presetID="37" presetClass="entr" presetSubtype="0" fill="hold" grpId="0" nodeType="afterEffect">
                                  <p:stCondLst>
                                    <p:cond delay="0"/>
                                  </p:stCondLst>
                                  <p:childTnLst>
                                    <p:set>
                                      <p:cBhvr>
                                        <p:cTn id="21" dur="1" fill="hold">
                                          <p:stCondLst>
                                            <p:cond delay="0"/>
                                          </p:stCondLst>
                                        </p:cTn>
                                        <p:tgtEl>
                                          <p:spTgt spid="149507">
                                            <p:txEl>
                                              <p:pRg st="2" end="2"/>
                                            </p:txEl>
                                          </p:spTgt>
                                        </p:tgtEl>
                                        <p:attrNameLst>
                                          <p:attrName>style.visibility</p:attrName>
                                        </p:attrNameLst>
                                      </p:cBhvr>
                                      <p:to>
                                        <p:strVal val="visible"/>
                                      </p:to>
                                    </p:set>
                                    <p:animEffect transition="in" filter="fade">
                                      <p:cBhvr>
                                        <p:cTn id="22" dur="500"/>
                                        <p:tgtEl>
                                          <p:spTgt spid="149507">
                                            <p:txEl>
                                              <p:pRg st="2" end="2"/>
                                            </p:txEl>
                                          </p:spTgt>
                                        </p:tgtEl>
                                      </p:cBhvr>
                                    </p:animEffect>
                                    <p:anim calcmode="lin" valueType="num">
                                      <p:cBhvr>
                                        <p:cTn id="23"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24" dur="450" decel="100000" fill="hold"/>
                                        <p:tgtEl>
                                          <p:spTgt spid="149507">
                                            <p:txEl>
                                              <p:pRg st="2" end="2"/>
                                            </p:txEl>
                                          </p:spTgt>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149507">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37" presetClass="entr" presetSubtype="0" fill="hold" grpId="0" nodeType="afterEffect">
                                  <p:stCondLst>
                                    <p:cond delay="0"/>
                                  </p:stCondLst>
                                  <p:childTnLst>
                                    <p:set>
                                      <p:cBhvr>
                                        <p:cTn id="28" dur="1" fill="hold">
                                          <p:stCondLst>
                                            <p:cond delay="0"/>
                                          </p:stCondLst>
                                        </p:cTn>
                                        <p:tgtEl>
                                          <p:spTgt spid="149507">
                                            <p:txEl>
                                              <p:pRg st="3" end="3"/>
                                            </p:txEl>
                                          </p:spTgt>
                                        </p:tgtEl>
                                        <p:attrNameLst>
                                          <p:attrName>style.visibility</p:attrName>
                                        </p:attrNameLst>
                                      </p:cBhvr>
                                      <p:to>
                                        <p:strVal val="visible"/>
                                      </p:to>
                                    </p:set>
                                    <p:animEffect transition="in" filter="fade">
                                      <p:cBhvr>
                                        <p:cTn id="29" dur="500"/>
                                        <p:tgtEl>
                                          <p:spTgt spid="149507">
                                            <p:txEl>
                                              <p:pRg st="3" end="3"/>
                                            </p:txEl>
                                          </p:spTgt>
                                        </p:tgtEl>
                                      </p:cBhvr>
                                    </p:animEffect>
                                    <p:anim calcmode="lin" valueType="num">
                                      <p:cBhvr>
                                        <p:cTn id="30" dur="5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p:cTn id="31" dur="450" decel="100000" fill="hold"/>
                                        <p:tgtEl>
                                          <p:spTgt spid="149507">
                                            <p:txEl>
                                              <p:pRg st="3" end="3"/>
                                            </p:txEl>
                                          </p:spTgt>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49507">
                                            <p:txEl>
                                              <p:pRg st="3" end="3"/>
                                            </p:txEl>
                                          </p:spTgt>
                                        </p:tgtEl>
                                        <p:attrNameLst>
                                          <p:attrName>ppt_y</p:attrName>
                                        </p:attrNameLst>
                                      </p:cBhvr>
                                      <p:tavLst>
                                        <p:tav tm="0">
                                          <p:val>
                                            <p:strVal val="#ppt_y-.03"/>
                                          </p:val>
                                        </p:tav>
                                        <p:tav tm="100000">
                                          <p:val>
                                            <p:strVal val="#ppt_y"/>
                                          </p:val>
                                        </p:tav>
                                      </p:tavLst>
                                    </p:anim>
                                  </p:childTnLst>
                                </p:cTn>
                              </p:par>
                            </p:childTnLst>
                          </p:cTn>
                        </p:par>
                        <p:par>
                          <p:cTn id="33" fill="hold">
                            <p:stCondLst>
                              <p:cond delay="1500"/>
                            </p:stCondLst>
                            <p:childTnLst>
                              <p:par>
                                <p:cTn id="34" presetID="37" presetClass="entr" presetSubtype="0" fill="hold" grpId="0" nodeType="afterEffect">
                                  <p:stCondLst>
                                    <p:cond delay="0"/>
                                  </p:stCondLst>
                                  <p:childTnLst>
                                    <p:set>
                                      <p:cBhvr>
                                        <p:cTn id="35" dur="1" fill="hold">
                                          <p:stCondLst>
                                            <p:cond delay="0"/>
                                          </p:stCondLst>
                                        </p:cTn>
                                        <p:tgtEl>
                                          <p:spTgt spid="149507">
                                            <p:txEl>
                                              <p:pRg st="4" end="4"/>
                                            </p:txEl>
                                          </p:spTgt>
                                        </p:tgtEl>
                                        <p:attrNameLst>
                                          <p:attrName>style.visibility</p:attrName>
                                        </p:attrNameLst>
                                      </p:cBhvr>
                                      <p:to>
                                        <p:strVal val="visible"/>
                                      </p:to>
                                    </p:set>
                                    <p:animEffect transition="in" filter="fade">
                                      <p:cBhvr>
                                        <p:cTn id="36" dur="500"/>
                                        <p:tgtEl>
                                          <p:spTgt spid="149507">
                                            <p:txEl>
                                              <p:pRg st="4" end="4"/>
                                            </p:txEl>
                                          </p:spTgt>
                                        </p:tgtEl>
                                      </p:cBhvr>
                                    </p:animEffect>
                                    <p:anim calcmode="lin" valueType="num">
                                      <p:cBhvr>
                                        <p:cTn id="37" dur="5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38" dur="450" decel="100000" fill="hold"/>
                                        <p:tgtEl>
                                          <p:spTgt spid="149507">
                                            <p:txEl>
                                              <p:pRg st="4" end="4"/>
                                            </p:txEl>
                                          </p:spTgt>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149507">
                                            <p:txEl>
                                              <p:pRg st="4" end="4"/>
                                            </p:txEl>
                                          </p:spTgt>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149507">
                                            <p:txEl>
                                              <p:pRg st="5" end="5"/>
                                            </p:txEl>
                                          </p:spTgt>
                                        </p:tgtEl>
                                        <p:attrNameLst>
                                          <p:attrName>style.visibility</p:attrName>
                                        </p:attrNameLst>
                                      </p:cBhvr>
                                      <p:to>
                                        <p:strVal val="visible"/>
                                      </p:to>
                                    </p:set>
                                    <p:animEffect transition="in" filter="fade">
                                      <p:cBhvr>
                                        <p:cTn id="43" dur="500"/>
                                        <p:tgtEl>
                                          <p:spTgt spid="149507">
                                            <p:txEl>
                                              <p:pRg st="5" end="5"/>
                                            </p:txEl>
                                          </p:spTgt>
                                        </p:tgtEl>
                                      </p:cBhvr>
                                    </p:animEffect>
                                    <p:anim calcmode="lin" valueType="num">
                                      <p:cBhvr>
                                        <p:cTn id="44" dur="5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5" dur="450" decel="100000" fill="hold"/>
                                        <p:tgtEl>
                                          <p:spTgt spid="149507">
                                            <p:txEl>
                                              <p:pRg st="5" end="5"/>
                                            </p:txEl>
                                          </p:spTgt>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14950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9509"/>
                                        </p:tgtEl>
                                        <p:attrNameLst>
                                          <p:attrName>style.visibility</p:attrName>
                                        </p:attrNameLst>
                                      </p:cBhvr>
                                      <p:to>
                                        <p:strVal val="visible"/>
                                      </p:to>
                                    </p:set>
                                    <p:animEffect transition="in" filter="fade">
                                      <p:cBhvr>
                                        <p:cTn id="51" dur="500"/>
                                        <p:tgtEl>
                                          <p:spTgt spid="149509"/>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49508"/>
                                        </p:tgtEl>
                                        <p:attrNameLst>
                                          <p:attrName>style.visibility</p:attrName>
                                        </p:attrNameLst>
                                      </p:cBhvr>
                                      <p:to>
                                        <p:strVal val="visible"/>
                                      </p:to>
                                    </p:set>
                                    <p:anim calcmode="discrete" valueType="clr">
                                      <p:cBhvr override="childStyle">
                                        <p:cTn id="56" dur="80"/>
                                        <p:tgtEl>
                                          <p:spTgt spid="149508"/>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49508"/>
                                        </p:tgtEl>
                                        <p:attrNameLst>
                                          <p:attrName>fillcolor</p:attrName>
                                        </p:attrNameLst>
                                      </p:cBhvr>
                                      <p:tavLst>
                                        <p:tav tm="0">
                                          <p:val>
                                            <p:clrVal>
                                              <a:schemeClr val="accent2"/>
                                            </p:clrVal>
                                          </p:val>
                                        </p:tav>
                                        <p:tav tm="50000">
                                          <p:val>
                                            <p:clrVal>
                                              <a:schemeClr val="hlink"/>
                                            </p:clrVal>
                                          </p:val>
                                        </p:tav>
                                      </p:tavLst>
                                    </p:anim>
                                    <p:set>
                                      <p:cBhvr>
                                        <p:cTn id="58" dur="80"/>
                                        <p:tgtEl>
                                          <p:spTgt spid="14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P spid="149508" grpId="0" animBg="1"/>
      <p:bldP spid="1495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Group 2"/>
          <p:cNvGraphicFramePr>
            <a:graphicFrameLocks noGrp="1"/>
          </p:cNvGraphicFramePr>
          <p:nvPr/>
        </p:nvGraphicFramePr>
        <p:xfrm>
          <a:off x="2627313" y="188913"/>
          <a:ext cx="5976937" cy="6902453"/>
        </p:xfrm>
        <a:graphic>
          <a:graphicData uri="http://schemas.openxmlformats.org/drawingml/2006/table">
            <a:tbl>
              <a:tblPr/>
              <a:tblGrid>
                <a:gridCol w="1196975"/>
                <a:gridCol w="1671637"/>
                <a:gridCol w="638175"/>
                <a:gridCol w="1435100"/>
                <a:gridCol w="1035050"/>
              </a:tblGrid>
              <a:tr h="5778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交渉の名称</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期　　間</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主な開催場所</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参加国数</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主な交渉内容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新譲許</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成立品</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（概数）</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第１回</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一般関税交渉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10</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23</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45,000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第</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2</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回</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一般関税交渉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8</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10</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アヌシー（フランス）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13</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5,000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第</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回</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一般関税交渉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50</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-51</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8</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トーキー（イギリス）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38</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8,700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第</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回</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一般関税交渉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26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3,000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第</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回</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一般関税交渉</a:t>
                      </a: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a:t>
                      </a:r>
                      <a:r>
                        <a:rPr kumimoji="1" lang="ja-JP" altLang="en-US" sz="900" b="1" i="0" u="none" strike="noStrike" cap="none" normalizeH="0" baseline="0" smtClean="0">
                          <a:ln>
                            <a:noFill/>
                          </a:ln>
                          <a:solidFill>
                            <a:schemeClr val="tx1"/>
                          </a:solidFill>
                          <a:effectLst/>
                          <a:latin typeface="Times New Roman" pitchFamily="18" charset="0"/>
                          <a:ea typeface="ＭＳ Ｐゴシック" charset="-128"/>
                        </a:rPr>
                        <a:t>ディロン・ラウンド</a:t>
                      </a:r>
                      <a:r>
                        <a:rPr kumimoji="1" lang="en-US" altLang="ja-JP" sz="900" b="1" i="0" u="none" strike="noStrike" cap="none" normalizeH="0" baseline="0" smtClean="0">
                          <a:ln>
                            <a:noFill/>
                          </a:ln>
                          <a:solidFill>
                            <a:schemeClr val="tx1"/>
                          </a:solidFill>
                          <a:effectLst/>
                          <a:latin typeface="Times New Roman" pitchFamily="18" charset="0"/>
                          <a:ea typeface="ＭＳ Ｐゴシック" charset="-128"/>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61</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-62</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26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4,000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ケネディ・</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ラウンド交渉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5</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62</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800" b="1" i="0" u="none" strike="noStrike" cap="none" normalizeH="0" baseline="0" smtClean="0">
                          <a:ln>
                            <a:noFill/>
                          </a:ln>
                          <a:solidFill>
                            <a:schemeClr val="tx1"/>
                          </a:solidFill>
                          <a:effectLst/>
                          <a:latin typeface="ＭＳ Ｐゴシック" charset="-128"/>
                          <a:ea typeface="ＪＳ明朝" pitchFamily="17" charset="-128"/>
                        </a:rPr>
                        <a:t>ダンピング防止協定等</a:t>
                      </a:r>
                      <a:br>
                        <a:rPr kumimoji="1" lang="ja-JP" altLang="en-US" sz="8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800" b="1" i="0" u="none" strike="noStrike" cap="none" normalizeH="0" baseline="0" smtClean="0">
                          <a:ln>
                            <a:noFill/>
                          </a:ln>
                          <a:solidFill>
                            <a:schemeClr val="tx1"/>
                          </a:solidFill>
                          <a:effectLst/>
                          <a:latin typeface="ＭＳ Ｐゴシック" charset="-128"/>
                          <a:ea typeface="ＪＳ明朝" pitchFamily="17" charset="-128"/>
                        </a:rPr>
                        <a:t>一部非関税障壁の低減</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30,300</a:t>
                      </a:r>
                      <a:b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800" b="1" i="0" u="none" strike="noStrike" cap="none" normalizeH="0" baseline="0" smtClean="0">
                          <a:ln>
                            <a:noFill/>
                          </a:ln>
                          <a:solidFill>
                            <a:schemeClr val="tx1"/>
                          </a:solidFill>
                          <a:effectLst/>
                          <a:latin typeface="ＭＳ Ｐゴシック" charset="-128"/>
                          <a:ea typeface="ＪＳ明朝" pitchFamily="17" charset="-128"/>
                        </a:rPr>
                        <a:t>（一括引下げ）</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東京ラウンド</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73</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71</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102</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関税引下げ</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800" b="1" i="0" u="none" strike="noStrike" cap="none" normalizeH="0" baseline="0" smtClean="0">
                          <a:ln>
                            <a:noFill/>
                          </a:ln>
                          <a:solidFill>
                            <a:schemeClr val="tx1"/>
                          </a:solidFill>
                          <a:effectLst/>
                          <a:latin typeface="ＭＳ Ｐゴシック" charset="-128"/>
                          <a:ea typeface="ＪＳ明朝" pitchFamily="17" charset="-128"/>
                        </a:rPr>
                        <a:t>非関税障壁の低減</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33,000</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7127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ウルグアイ・</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ラウンド交渉</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9B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86</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9</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-94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年</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4</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a:t>
                      </a: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92</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ヶ月）</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ジュネーブ（スイス）</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9B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chemeClr val="tx1"/>
                          </a:solidFill>
                          <a:effectLst/>
                          <a:latin typeface="ＭＳ Ｐゴシック" charset="-128"/>
                          <a:ea typeface="ＪＳ明朝" pitchFamily="17" charset="-128"/>
                        </a:rPr>
                        <a:t>123</a:t>
                      </a: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ヶ国</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9B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市場アクセスの改善</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ルールに関する交渉</a:t>
                      </a:r>
                      <a:b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b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新交渉分野</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9B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ＪＳ明朝" pitchFamily="17" charset="-128"/>
                        </a:rPr>
                        <a:t>　</a:t>
                      </a:r>
                      <a:endParaRPr kumimoji="1"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9BF4"/>
                    </a:solidFill>
                  </a:tcPr>
                </a:tc>
              </a:tr>
              <a:tr h="3857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ＭＳ Ｐゴシック" charset="-128"/>
                          <a:ea typeface="ＭＳ Ｐゴシック" charset="-128"/>
                        </a:rPr>
                        <a:t>（資料）</a:t>
                      </a:r>
                      <a:r>
                        <a:rPr kumimoji="1" lang="en-US" altLang="ja-JP" sz="1100" b="1" i="0" u="none" strike="noStrike" cap="none" normalizeH="0" baseline="0" smtClean="0">
                          <a:ln>
                            <a:noFill/>
                          </a:ln>
                          <a:solidFill>
                            <a:schemeClr val="tx1"/>
                          </a:solidFill>
                          <a:effectLst/>
                          <a:latin typeface="ＭＳ Ｐゴシック" charset="-128"/>
                          <a:ea typeface="ＭＳ Ｐゴシック" charset="-128"/>
                        </a:rPr>
                        <a:t>GATT</a:t>
                      </a:r>
                      <a:endParaRPr kumimoji="1" lang="en-US"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smtClean="0">
                        <a:ln>
                          <a:noFill/>
                        </a:ln>
                        <a:solidFill>
                          <a:schemeClr val="tx1"/>
                        </a:solidFill>
                        <a:effectLst/>
                        <a:latin typeface="Times New Roman" pitchFamily="18" charset="0"/>
                        <a:ea typeface="ＭＳ Ｐゴシック" charset="-128"/>
                      </a:endParaRPr>
                    </a:p>
                  </a:txBody>
                  <a:tcPr anchor="ct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73797" name="Text Box 72"/>
          <p:cNvSpPr txBox="1">
            <a:spLocks noChangeArrowheads="1"/>
          </p:cNvSpPr>
          <p:nvPr/>
        </p:nvSpPr>
        <p:spPr bwMode="auto">
          <a:xfrm>
            <a:off x="954088" y="1916113"/>
            <a:ext cx="925512" cy="4443412"/>
          </a:xfrm>
          <a:prstGeom prst="rect">
            <a:avLst/>
          </a:prstGeom>
          <a:noFill/>
          <a:ln w="9525">
            <a:solidFill>
              <a:schemeClr val="tx1"/>
            </a:solidFill>
            <a:miter lim="800000"/>
            <a:headEnd/>
            <a:tailEnd/>
          </a:ln>
        </p:spPr>
        <p:txBody>
          <a:bodyPr vert="eaVert" wrap="none">
            <a:spAutoFit/>
          </a:bodyPr>
          <a:lstStyle/>
          <a:p>
            <a:r>
              <a:rPr lang="ja-JP" altLang="en-US" sz="4800">
                <a:solidFill>
                  <a:schemeClr val="tx2"/>
                </a:solidFill>
                <a:latin typeface="Arial" pitchFamily="34" charset="0"/>
              </a:rPr>
              <a:t>ＧＡＴＴの交渉史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kumimoji="0" lang="ja-JP" altLang="en-US" smtClean="0"/>
              <a:t>ＧＡＴＴ</a:t>
            </a:r>
            <a:r>
              <a:rPr kumimoji="0" lang="en-US" altLang="ja-JP" smtClean="0"/>
              <a:t>11</a:t>
            </a:r>
            <a:r>
              <a:rPr kumimoji="0" lang="ja-JP" altLang="en-US" smtClean="0"/>
              <a:t>条国規定</a:t>
            </a:r>
          </a:p>
        </p:txBody>
      </p:sp>
      <p:sp>
        <p:nvSpPr>
          <p:cNvPr id="74755" name="Rectangle 3"/>
          <p:cNvSpPr>
            <a:spLocks noGrp="1" noChangeArrowheads="1"/>
          </p:cNvSpPr>
          <p:nvPr>
            <p:ph type="body" idx="1"/>
          </p:nvPr>
        </p:nvSpPr>
        <p:spPr>
          <a:xfrm>
            <a:off x="179388" y="2276475"/>
            <a:ext cx="8507412" cy="749300"/>
          </a:xfrm>
          <a:ln>
            <a:solidFill>
              <a:schemeClr val="tx1"/>
            </a:solidFill>
          </a:ln>
        </p:spPr>
        <p:txBody>
          <a:bodyPr/>
          <a:lstStyle/>
          <a:p>
            <a:pPr eaLnBrk="1" hangingPunct="1">
              <a:buFont typeface="Wingdings" pitchFamily="2" charset="2"/>
              <a:buNone/>
            </a:pPr>
            <a:r>
              <a:rPr kumimoji="0" lang="ja-JP" altLang="en-US" sz="3400" smtClean="0"/>
              <a:t>国際収支を理由とした輸入制限を認めない</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ja-JP" smtClean="0"/>
              <a:t> </a:t>
            </a:r>
            <a:r>
              <a:rPr lang="ja-JP" altLang="en-US" smtClean="0"/>
              <a:t>経済協力開発機構</a:t>
            </a:r>
            <a:br>
              <a:rPr lang="ja-JP" altLang="en-US" smtClean="0"/>
            </a:br>
            <a:r>
              <a:rPr lang="ja-JP" altLang="en-US" smtClean="0"/>
              <a:t>（</a:t>
            </a:r>
            <a:r>
              <a:rPr lang="en-US" altLang="ja-JP" smtClean="0"/>
              <a:t>OECD</a:t>
            </a:r>
            <a:r>
              <a:rPr lang="ja-JP" altLang="en-US" smtClean="0"/>
              <a:t>）</a:t>
            </a:r>
          </a:p>
        </p:txBody>
      </p:sp>
      <p:sp>
        <p:nvSpPr>
          <p:cNvPr id="152579" name="Rectangle 3"/>
          <p:cNvSpPr>
            <a:spLocks noGrp="1" noChangeArrowheads="1"/>
          </p:cNvSpPr>
          <p:nvPr>
            <p:ph type="body" idx="1"/>
          </p:nvPr>
        </p:nvSpPr>
        <p:spPr>
          <a:xfrm>
            <a:off x="468313" y="1916113"/>
            <a:ext cx="8255000" cy="3971925"/>
          </a:xfrm>
        </p:spPr>
        <p:txBody>
          <a:bodyPr/>
          <a:lstStyle/>
          <a:p>
            <a:pPr marL="609600" indent="-609600" eaLnBrk="1" hangingPunct="1">
              <a:lnSpc>
                <a:spcPct val="90000"/>
              </a:lnSpc>
            </a:pPr>
            <a:r>
              <a:rPr lang="ja-JP" altLang="en-US" sz="3400" b="1" smtClean="0"/>
              <a:t>発足：</a:t>
            </a:r>
            <a:r>
              <a:rPr lang="en-US" altLang="ja-JP" sz="3400" b="1" smtClean="0"/>
              <a:t>1960</a:t>
            </a:r>
            <a:r>
              <a:rPr lang="ja-JP" altLang="en-US" sz="3400" b="1" smtClean="0"/>
              <a:t>年</a:t>
            </a:r>
            <a:r>
              <a:rPr lang="en-US" altLang="ja-JP" sz="3400" b="1" smtClean="0"/>
              <a:t>12</a:t>
            </a:r>
            <a:r>
              <a:rPr lang="ja-JP" altLang="en-US" sz="3400" b="1" smtClean="0"/>
              <a:t>月　現在：先進</a:t>
            </a:r>
            <a:r>
              <a:rPr lang="en-US" altLang="ja-JP" sz="3400" b="1" smtClean="0"/>
              <a:t>29</a:t>
            </a:r>
            <a:r>
              <a:rPr lang="ja-JP" altLang="en-US" sz="3400" b="1" smtClean="0"/>
              <a:t>ヶ国</a:t>
            </a:r>
          </a:p>
          <a:p>
            <a:pPr marL="609600" indent="-609600" eaLnBrk="1" hangingPunct="1">
              <a:lnSpc>
                <a:spcPct val="90000"/>
              </a:lnSpc>
            </a:pPr>
            <a:r>
              <a:rPr lang="ja-JP" altLang="en-US" sz="3400" b="1" smtClean="0"/>
              <a:t>目的</a:t>
            </a:r>
          </a:p>
          <a:p>
            <a:pPr marL="990600" lvl="1" indent="-533400" eaLnBrk="1" hangingPunct="1">
              <a:lnSpc>
                <a:spcPct val="90000"/>
              </a:lnSpc>
              <a:buFontTx/>
              <a:buAutoNum type="arabicPeriod"/>
            </a:pPr>
            <a:r>
              <a:rPr lang="ja-JP" altLang="en-US" sz="3200" b="1" smtClean="0"/>
              <a:t>経済成長</a:t>
            </a:r>
          </a:p>
          <a:p>
            <a:pPr marL="1371600" lvl="2" indent="-457200" eaLnBrk="1" hangingPunct="1">
              <a:lnSpc>
                <a:spcPct val="90000"/>
              </a:lnSpc>
              <a:buClr>
                <a:schemeClr val="tx1"/>
              </a:buClr>
              <a:buFontTx/>
              <a:buNone/>
            </a:pPr>
            <a:r>
              <a:rPr lang="ja-JP" altLang="en-US" sz="2800" b="1" smtClean="0"/>
              <a:t>財政金融上の安定、雇用の増大並びに</a:t>
            </a:r>
          </a:p>
          <a:p>
            <a:pPr marL="1371600" lvl="2" indent="-457200" eaLnBrk="1" hangingPunct="1">
              <a:lnSpc>
                <a:spcPct val="90000"/>
              </a:lnSpc>
              <a:buClr>
                <a:schemeClr val="tx1"/>
              </a:buClr>
              <a:buFontTx/>
              <a:buNone/>
            </a:pPr>
            <a:r>
              <a:rPr lang="ja-JP" altLang="en-US" sz="2800" b="1" smtClean="0"/>
              <a:t>生活水準の向上</a:t>
            </a:r>
          </a:p>
          <a:p>
            <a:pPr marL="990600" lvl="1" indent="-533400" eaLnBrk="1" hangingPunct="1">
              <a:lnSpc>
                <a:spcPct val="90000"/>
              </a:lnSpc>
              <a:buClr>
                <a:schemeClr val="tx1"/>
              </a:buClr>
              <a:buFontTx/>
              <a:buAutoNum type="arabicPeriod"/>
            </a:pPr>
            <a:r>
              <a:rPr lang="ja-JP" altLang="en-US" sz="3200" b="1" smtClean="0"/>
              <a:t>開発途上国援助</a:t>
            </a:r>
          </a:p>
          <a:p>
            <a:pPr marL="990600" lvl="1" indent="-533400" eaLnBrk="1" hangingPunct="1">
              <a:lnSpc>
                <a:spcPct val="90000"/>
              </a:lnSpc>
              <a:buClr>
                <a:schemeClr val="tx1"/>
              </a:buClr>
              <a:buFontTx/>
              <a:buAutoNum type="arabicPeriod"/>
            </a:pPr>
            <a:r>
              <a:rPr lang="ja-JP" altLang="en-US" sz="3200" b="1" smtClean="0"/>
              <a:t>自由かつ多角的な貿易の拡大</a:t>
            </a:r>
          </a:p>
          <a:p>
            <a:pPr marL="609600" indent="-609600" eaLnBrk="1" hangingPunct="1">
              <a:lnSpc>
                <a:spcPct val="90000"/>
              </a:lnSpc>
              <a:buFontTx/>
              <a:buAutoNum type="arabicPeriod"/>
            </a:pPr>
            <a:endParaRPr lang="en-US" altLang="ja-JP" sz="3400" b="1" smtClean="0"/>
          </a:p>
        </p:txBody>
      </p:sp>
      <p:sp>
        <p:nvSpPr>
          <p:cNvPr id="152580" name="Text Box 4"/>
          <p:cNvSpPr txBox="1">
            <a:spLocks noChangeArrowheads="1"/>
          </p:cNvSpPr>
          <p:nvPr/>
        </p:nvSpPr>
        <p:spPr bwMode="auto">
          <a:xfrm>
            <a:off x="755650" y="6021388"/>
            <a:ext cx="7924800" cy="561975"/>
          </a:xfrm>
          <a:prstGeom prst="rect">
            <a:avLst/>
          </a:prstGeom>
          <a:solidFill>
            <a:schemeClr val="bg1"/>
          </a:solidFill>
          <a:ln w="12700">
            <a:solidFill>
              <a:schemeClr val="tx2"/>
            </a:solidFill>
            <a:miter lim="800000"/>
            <a:headEnd type="none" w="sm" len="sm"/>
            <a:tailEnd type="none" w="sm" len="sm"/>
          </a:ln>
        </p:spPr>
        <p:txBody>
          <a:bodyPr>
            <a:spAutoFit/>
          </a:bodyPr>
          <a:lstStyle/>
          <a:p>
            <a:pPr>
              <a:spcBef>
                <a:spcPct val="50000"/>
              </a:spcBef>
            </a:pPr>
            <a:r>
              <a:rPr lang="ja-JP" altLang="en-US" sz="3000"/>
              <a:t>調整機関、クラブ的性格、全会</a:t>
            </a:r>
            <a:r>
              <a:rPr lang="ja-JP" altLang="en-US" sz="3000" b="1"/>
              <a:t>一致</a:t>
            </a:r>
            <a:r>
              <a:rPr lang="ja-JP" altLang="en-US" sz="2800"/>
              <a:t>－議決せず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1000"/>
                                        <p:tgtEl>
                                          <p:spTgt spid="152579">
                                            <p:txEl>
                                              <p:pRg st="0" end="0"/>
                                            </p:txEl>
                                          </p:spTgt>
                                        </p:tgtEl>
                                      </p:cBhvr>
                                    </p:animEffect>
                                    <p:anim calcmode="lin" valueType="num">
                                      <p:cBhvr>
                                        <p:cTn id="8"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2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2579">
                                            <p:txEl>
                                              <p:pRg st="1" end="1"/>
                                            </p:txEl>
                                          </p:spTgt>
                                        </p:tgtEl>
                                        <p:attrNameLst>
                                          <p:attrName>style.visibility</p:attrName>
                                        </p:attrNameLst>
                                      </p:cBhvr>
                                      <p:to>
                                        <p:strVal val="visible"/>
                                      </p:to>
                                    </p:set>
                                    <p:animEffect transition="in" filter="fade">
                                      <p:cBhvr>
                                        <p:cTn id="14" dur="1000"/>
                                        <p:tgtEl>
                                          <p:spTgt spid="152579">
                                            <p:txEl>
                                              <p:pRg st="1" end="1"/>
                                            </p:txEl>
                                          </p:spTgt>
                                        </p:tgtEl>
                                      </p:cBhvr>
                                    </p:animEffect>
                                    <p:anim calcmode="lin" valueType="num">
                                      <p:cBhvr>
                                        <p:cTn id="15"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2579">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animEffect transition="in" filter="fade">
                                      <p:cBhvr>
                                        <p:cTn id="19" dur="1000"/>
                                        <p:tgtEl>
                                          <p:spTgt spid="152579">
                                            <p:txEl>
                                              <p:pRg st="2" end="2"/>
                                            </p:txEl>
                                          </p:spTgt>
                                        </p:tgtEl>
                                      </p:cBhvr>
                                    </p:animEffect>
                                    <p:anim calcmode="lin" valueType="num">
                                      <p:cBhvr>
                                        <p:cTn id="20"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2579">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2579">
                                            <p:txEl>
                                              <p:pRg st="3" end="3"/>
                                            </p:txEl>
                                          </p:spTgt>
                                        </p:tgtEl>
                                        <p:attrNameLst>
                                          <p:attrName>style.visibility</p:attrName>
                                        </p:attrNameLst>
                                      </p:cBhvr>
                                      <p:to>
                                        <p:strVal val="visible"/>
                                      </p:to>
                                    </p:set>
                                    <p:animEffect transition="in" filter="fade">
                                      <p:cBhvr>
                                        <p:cTn id="24" dur="1000"/>
                                        <p:tgtEl>
                                          <p:spTgt spid="152579">
                                            <p:txEl>
                                              <p:pRg st="3" end="3"/>
                                            </p:txEl>
                                          </p:spTgt>
                                        </p:tgtEl>
                                      </p:cBhvr>
                                    </p:animEffect>
                                    <p:anim calcmode="lin" valueType="num">
                                      <p:cBhvr>
                                        <p:cTn id="25"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52579">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52579">
                                            <p:txEl>
                                              <p:pRg st="4" end="4"/>
                                            </p:txEl>
                                          </p:spTgt>
                                        </p:tgtEl>
                                        <p:attrNameLst>
                                          <p:attrName>style.visibility</p:attrName>
                                        </p:attrNameLst>
                                      </p:cBhvr>
                                      <p:to>
                                        <p:strVal val="visible"/>
                                      </p:to>
                                    </p:set>
                                    <p:animEffect transition="in" filter="fade">
                                      <p:cBhvr>
                                        <p:cTn id="29" dur="1000"/>
                                        <p:tgtEl>
                                          <p:spTgt spid="152579">
                                            <p:txEl>
                                              <p:pRg st="4" end="4"/>
                                            </p:txEl>
                                          </p:spTgt>
                                        </p:tgtEl>
                                      </p:cBhvr>
                                    </p:animEffect>
                                    <p:anim calcmode="lin" valueType="num">
                                      <p:cBhvr>
                                        <p:cTn id="30"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52579">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2579">
                                            <p:txEl>
                                              <p:pRg st="5" end="5"/>
                                            </p:txEl>
                                          </p:spTgt>
                                        </p:tgtEl>
                                        <p:attrNameLst>
                                          <p:attrName>style.visibility</p:attrName>
                                        </p:attrNameLst>
                                      </p:cBhvr>
                                      <p:to>
                                        <p:strVal val="visible"/>
                                      </p:to>
                                    </p:set>
                                    <p:animEffect transition="in" filter="fade">
                                      <p:cBhvr>
                                        <p:cTn id="34" dur="1000"/>
                                        <p:tgtEl>
                                          <p:spTgt spid="152579">
                                            <p:txEl>
                                              <p:pRg st="5" end="5"/>
                                            </p:txEl>
                                          </p:spTgt>
                                        </p:tgtEl>
                                      </p:cBhvr>
                                    </p:animEffect>
                                    <p:anim calcmode="lin" valueType="num">
                                      <p:cBhvr>
                                        <p:cTn id="35"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52579">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52579">
                                            <p:txEl>
                                              <p:pRg st="6" end="6"/>
                                            </p:txEl>
                                          </p:spTgt>
                                        </p:tgtEl>
                                        <p:attrNameLst>
                                          <p:attrName>style.visibility</p:attrName>
                                        </p:attrNameLst>
                                      </p:cBhvr>
                                      <p:to>
                                        <p:strVal val="visible"/>
                                      </p:to>
                                    </p:set>
                                    <p:animEffect transition="in" filter="fade">
                                      <p:cBhvr>
                                        <p:cTn id="39" dur="1000"/>
                                        <p:tgtEl>
                                          <p:spTgt spid="152579">
                                            <p:txEl>
                                              <p:pRg st="6" end="6"/>
                                            </p:txEl>
                                          </p:spTgt>
                                        </p:tgtEl>
                                      </p:cBhvr>
                                    </p:animEffect>
                                    <p:anim calcmode="lin" valueType="num">
                                      <p:cBhvr>
                                        <p:cTn id="40"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525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52580"/>
                                        </p:tgtEl>
                                        <p:attrNameLst>
                                          <p:attrName>style.visibility</p:attrName>
                                        </p:attrNameLst>
                                      </p:cBhvr>
                                      <p:to>
                                        <p:strVal val="visible"/>
                                      </p:to>
                                    </p:set>
                                    <p:anim calcmode="discrete" valueType="clr">
                                      <p:cBhvr override="childStyle">
                                        <p:cTn id="46" dur="80"/>
                                        <p:tgtEl>
                                          <p:spTgt spid="152580"/>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52580"/>
                                        </p:tgtEl>
                                        <p:attrNameLst>
                                          <p:attrName>fillcolor</p:attrName>
                                        </p:attrNameLst>
                                      </p:cBhvr>
                                      <p:tavLst>
                                        <p:tav tm="0">
                                          <p:val>
                                            <p:clrVal>
                                              <a:schemeClr val="accent2"/>
                                            </p:clrVal>
                                          </p:val>
                                        </p:tav>
                                        <p:tav tm="50000">
                                          <p:val>
                                            <p:clrVal>
                                              <a:schemeClr val="hlink"/>
                                            </p:clrVal>
                                          </p:val>
                                        </p:tav>
                                      </p:tavLst>
                                    </p:anim>
                                    <p:set>
                                      <p:cBhvr>
                                        <p:cTn id="48" dur="80"/>
                                        <p:tgtEl>
                                          <p:spTgt spid="1525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ja-JP" smtClean="0"/>
              <a:t>UNCTAD</a:t>
            </a:r>
            <a:r>
              <a:rPr lang="ja-JP" altLang="en-US" smtClean="0"/>
              <a:t>と南北問題</a:t>
            </a:r>
          </a:p>
        </p:txBody>
      </p:sp>
      <p:sp>
        <p:nvSpPr>
          <p:cNvPr id="189443" name="Rectangle 3"/>
          <p:cNvSpPr>
            <a:spLocks noGrp="1" noChangeArrowheads="1"/>
          </p:cNvSpPr>
          <p:nvPr>
            <p:ph type="body" idx="1"/>
          </p:nvPr>
        </p:nvSpPr>
        <p:spPr>
          <a:xfrm>
            <a:off x="482600" y="1905000"/>
            <a:ext cx="8297863" cy="4530725"/>
          </a:xfrm>
          <a:ln>
            <a:solidFill>
              <a:schemeClr val="tx1"/>
            </a:solidFill>
          </a:ln>
        </p:spPr>
        <p:txBody>
          <a:bodyPr/>
          <a:lstStyle/>
          <a:p>
            <a:pPr algn="just" eaLnBrk="1" hangingPunct="1">
              <a:lnSpc>
                <a:spcPct val="90000"/>
              </a:lnSpc>
              <a:buFont typeface="Wingdings" pitchFamily="2" charset="2"/>
              <a:buNone/>
            </a:pPr>
            <a:r>
              <a:rPr lang="en-US" altLang="ja-JP" smtClean="0">
                <a:latin typeface="ＭＳ Ｐゴシック" pitchFamily="50" charset="-128"/>
              </a:rPr>
              <a:t>1955</a:t>
            </a:r>
            <a:r>
              <a:rPr lang="ja-JP" altLang="en-US" smtClean="0">
                <a:latin typeface="ＭＳ Ｐゴシック" pitchFamily="50" charset="-128"/>
              </a:rPr>
              <a:t>年４月　</a:t>
            </a:r>
            <a:r>
              <a:rPr lang="ja-JP" altLang="en-US" smtClean="0">
                <a:solidFill>
                  <a:schemeClr val="bg2"/>
                </a:solidFill>
                <a:latin typeface="ＭＳ Ｐゴシック" pitchFamily="50" charset="-128"/>
              </a:rPr>
              <a:t>アジア・アフリカ会議</a:t>
            </a:r>
            <a:r>
              <a:rPr lang="ja-JP" altLang="en-US" smtClean="0">
                <a:latin typeface="ＭＳ Ｐゴシック" pitchFamily="50" charset="-128"/>
              </a:rPr>
              <a:t>（バンドン会議）</a:t>
            </a:r>
          </a:p>
          <a:p>
            <a:pPr algn="just" eaLnBrk="1" hangingPunct="1">
              <a:lnSpc>
                <a:spcPct val="90000"/>
              </a:lnSpc>
              <a:buFont typeface="Wingdings" pitchFamily="2" charset="2"/>
              <a:buNone/>
            </a:pPr>
            <a:r>
              <a:rPr lang="en-US" altLang="ja-JP" smtClean="0">
                <a:latin typeface="ＭＳ Ｐゴシック" pitchFamily="50" charset="-128"/>
              </a:rPr>
              <a:t>1950</a:t>
            </a:r>
            <a:r>
              <a:rPr lang="ja-JP" altLang="en-US" smtClean="0">
                <a:latin typeface="ＭＳ Ｐゴシック" pitchFamily="50" charset="-128"/>
              </a:rPr>
              <a:t>年代末　ロイド銀行頭取オリバー・フランクス「南北問題」提起</a:t>
            </a:r>
          </a:p>
          <a:p>
            <a:pPr algn="just" eaLnBrk="1" hangingPunct="1">
              <a:lnSpc>
                <a:spcPct val="90000"/>
              </a:lnSpc>
              <a:buFont typeface="Wingdings" pitchFamily="2" charset="2"/>
              <a:buNone/>
            </a:pPr>
            <a:r>
              <a:rPr lang="en-US" altLang="ja-JP" smtClean="0">
                <a:latin typeface="ＭＳ Ｐゴシック" pitchFamily="50" charset="-128"/>
              </a:rPr>
              <a:t>1961</a:t>
            </a:r>
            <a:r>
              <a:rPr lang="ja-JP" altLang="en-US" smtClean="0">
                <a:latin typeface="ＭＳ Ｐゴシック" pitchFamily="50" charset="-128"/>
              </a:rPr>
              <a:t>年９月　</a:t>
            </a:r>
            <a:r>
              <a:rPr lang="ja-JP" altLang="en-US" smtClean="0">
                <a:solidFill>
                  <a:schemeClr val="bg2"/>
                </a:solidFill>
                <a:latin typeface="ＭＳ Ｐゴシック" pitchFamily="50" charset="-128"/>
              </a:rPr>
              <a:t>国連開発の</a:t>
            </a:r>
            <a:r>
              <a:rPr lang="en-US" altLang="ja-JP" smtClean="0">
                <a:solidFill>
                  <a:schemeClr val="bg2"/>
                </a:solidFill>
                <a:latin typeface="ＭＳ Ｐゴシック" pitchFamily="50" charset="-128"/>
              </a:rPr>
              <a:t>10</a:t>
            </a:r>
            <a:r>
              <a:rPr lang="ja-JP" altLang="en-US" smtClean="0">
                <a:solidFill>
                  <a:schemeClr val="bg2"/>
                </a:solidFill>
                <a:latin typeface="ＭＳ Ｐゴシック" pitchFamily="50" charset="-128"/>
              </a:rPr>
              <a:t>年宣言</a:t>
            </a:r>
          </a:p>
          <a:p>
            <a:pPr algn="ctr" eaLnBrk="1" hangingPunct="1">
              <a:lnSpc>
                <a:spcPct val="90000"/>
              </a:lnSpc>
              <a:buFont typeface="Wingdings" pitchFamily="2" charset="2"/>
              <a:buNone/>
            </a:pPr>
            <a:r>
              <a:rPr lang="ja-JP" altLang="en-US" smtClean="0">
                <a:latin typeface="ＭＳ Ｐゴシック" pitchFamily="50" charset="-128"/>
              </a:rPr>
              <a:t>　－ケネディ大統領：</a:t>
            </a:r>
            <a:r>
              <a:rPr lang="en-US" altLang="ja-JP" smtClean="0">
                <a:latin typeface="ＭＳ Ｐゴシック" pitchFamily="50" charset="-128"/>
              </a:rPr>
              <a:t>LDCs</a:t>
            </a:r>
            <a:r>
              <a:rPr lang="ja-JP" altLang="en-US" smtClean="0">
                <a:latin typeface="ＭＳ Ｐゴシック" pitchFamily="50" charset="-128"/>
              </a:rPr>
              <a:t>の</a:t>
            </a:r>
            <a:r>
              <a:rPr lang="en-US" altLang="ja-JP" smtClean="0">
                <a:latin typeface="ＭＳ Ｐゴシック" pitchFamily="50" charset="-128"/>
              </a:rPr>
              <a:t>5%</a:t>
            </a:r>
            <a:r>
              <a:rPr lang="ja-JP" altLang="en-US" smtClean="0">
                <a:latin typeface="ＭＳ Ｐゴシック" pitchFamily="50" charset="-128"/>
              </a:rPr>
              <a:t>成長</a:t>
            </a:r>
          </a:p>
          <a:p>
            <a:pPr algn="just" eaLnBrk="1" hangingPunct="1">
              <a:lnSpc>
                <a:spcPct val="90000"/>
              </a:lnSpc>
              <a:buFont typeface="Wingdings" pitchFamily="2" charset="2"/>
              <a:buNone/>
            </a:pPr>
            <a:r>
              <a:rPr lang="en-US" altLang="ja-JP" smtClean="0">
                <a:latin typeface="ＭＳ Ｐゴシック" pitchFamily="50" charset="-128"/>
              </a:rPr>
              <a:t>1962</a:t>
            </a:r>
            <a:r>
              <a:rPr lang="ja-JP" altLang="en-US" smtClean="0">
                <a:latin typeface="ＭＳ Ｐゴシック" pitchFamily="50" charset="-128"/>
              </a:rPr>
              <a:t>年「カイロ宣言」：</a:t>
            </a:r>
            <a:r>
              <a:rPr lang="en-US" altLang="ja-JP" smtClean="0">
                <a:latin typeface="ＭＳ Ｐゴシック" pitchFamily="50" charset="-128"/>
              </a:rPr>
              <a:t>UNDTAD</a:t>
            </a:r>
            <a:r>
              <a:rPr lang="ja-JP" altLang="en-US" smtClean="0">
                <a:latin typeface="ＭＳ Ｐゴシック" pitchFamily="50" charset="-128"/>
              </a:rPr>
              <a:t>要請</a:t>
            </a:r>
          </a:p>
          <a:p>
            <a:pPr algn="just" eaLnBrk="1" hangingPunct="1">
              <a:lnSpc>
                <a:spcPct val="90000"/>
              </a:lnSpc>
              <a:buFont typeface="Wingdings" pitchFamily="2" charset="2"/>
              <a:buNone/>
            </a:pPr>
            <a:r>
              <a:rPr lang="en-US" altLang="ja-JP" smtClean="0">
                <a:latin typeface="ＭＳ Ｐゴシック" pitchFamily="50" charset="-128"/>
              </a:rPr>
              <a:t>1964</a:t>
            </a:r>
            <a:r>
              <a:rPr lang="ja-JP" altLang="en-US" smtClean="0">
                <a:latin typeface="ＭＳ Ｐゴシック" pitchFamily="50" charset="-128"/>
              </a:rPr>
              <a:t>年２月　プレビッシュ報告</a:t>
            </a:r>
          </a:p>
          <a:p>
            <a:pPr algn="ctr" eaLnBrk="1" hangingPunct="1">
              <a:lnSpc>
                <a:spcPct val="90000"/>
              </a:lnSpc>
              <a:buFont typeface="Wingdings" pitchFamily="2" charset="2"/>
              <a:buNone/>
            </a:pPr>
            <a:r>
              <a:rPr lang="ja-JP" altLang="en-US" smtClean="0">
                <a:latin typeface="ＭＳ Ｐゴシック" pitchFamily="50" charset="-128"/>
              </a:rPr>
              <a:t>－発展途上国問題</a:t>
            </a:r>
          </a:p>
          <a:p>
            <a:pPr algn="just" eaLnBrk="1" hangingPunct="1">
              <a:lnSpc>
                <a:spcPct val="90000"/>
              </a:lnSpc>
              <a:buFont typeface="Wingdings" pitchFamily="2" charset="2"/>
              <a:buNone/>
            </a:pPr>
            <a:r>
              <a:rPr lang="en-US" altLang="ja-JP" smtClean="0">
                <a:latin typeface="ＭＳ Ｐゴシック" pitchFamily="50" charset="-128"/>
              </a:rPr>
              <a:t>1966</a:t>
            </a:r>
            <a:r>
              <a:rPr lang="ja-JP" altLang="en-US" smtClean="0">
                <a:latin typeface="ＭＳ Ｐゴシック" pitchFamily="50" charset="-128"/>
              </a:rPr>
              <a:t>年国連開発計画発足</a:t>
            </a:r>
          </a:p>
          <a:p>
            <a:pPr eaLnBrk="1" hangingPunct="1">
              <a:lnSpc>
                <a:spcPct val="90000"/>
              </a:lnSpc>
            </a:pPr>
            <a:endParaRPr lang="en-US" altLang="ja-JP" smtClean="0">
              <a:latin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89443">
                                            <p:txEl>
                                              <p:pRg st="3" end="3"/>
                                            </p:txEl>
                                          </p:spTgt>
                                        </p:tgtEl>
                                        <p:attrNameLst>
                                          <p:attrName>style.visibility</p:attrName>
                                        </p:attrNameLst>
                                      </p:cBhvr>
                                      <p:to>
                                        <p:strVal val="visible"/>
                                      </p:to>
                                    </p:set>
                                    <p:anim calcmode="lin" valueType="num">
                                      <p:cBhvr additive="base">
                                        <p:cTn id="24"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89443">
                                            <p:txEl>
                                              <p:pRg st="5" end="5"/>
                                            </p:txEl>
                                          </p:spTgt>
                                        </p:tgtEl>
                                        <p:attrNameLst>
                                          <p:attrName>style.visibility</p:attrName>
                                        </p:attrNameLst>
                                      </p:cBhvr>
                                      <p:to>
                                        <p:strVal val="visible"/>
                                      </p:to>
                                    </p:set>
                                    <p:anim calcmode="lin" valueType="num">
                                      <p:cBhvr additive="base">
                                        <p:cTn id="35" dur="500" fill="hold"/>
                                        <p:tgtEl>
                                          <p:spTgt spid="189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9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89443">
                                            <p:txEl>
                                              <p:pRg st="6" end="6"/>
                                            </p:txEl>
                                          </p:spTgt>
                                        </p:tgtEl>
                                        <p:attrNameLst>
                                          <p:attrName>style.visibility</p:attrName>
                                        </p:attrNameLst>
                                      </p:cBhvr>
                                      <p:to>
                                        <p:strVal val="visible"/>
                                      </p:to>
                                    </p:set>
                                    <p:anim calcmode="lin" valueType="num">
                                      <p:cBhvr additive="base">
                                        <p:cTn id="41"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8944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 presetClass="entr" presetSubtype="8" fill="hold" nodeType="afterEffect">
                                  <p:stCondLst>
                                    <p:cond delay="0"/>
                                  </p:stCondLst>
                                  <p:childTnLst>
                                    <p:set>
                                      <p:cBhvr>
                                        <p:cTn id="45" dur="1" fill="hold">
                                          <p:stCondLst>
                                            <p:cond delay="0"/>
                                          </p:stCondLst>
                                        </p:cTn>
                                        <p:tgtEl>
                                          <p:spTgt spid="189443">
                                            <p:txEl>
                                              <p:pRg st="7" end="7"/>
                                            </p:txEl>
                                          </p:spTgt>
                                        </p:tgtEl>
                                        <p:attrNameLst>
                                          <p:attrName>style.visibility</p:attrName>
                                        </p:attrNameLst>
                                      </p:cBhvr>
                                      <p:to>
                                        <p:strVal val="visible"/>
                                      </p:to>
                                    </p:set>
                                    <p:anim calcmode="lin" valueType="num">
                                      <p:cBhvr additive="base">
                                        <p:cTn id="46" dur="500" fill="hold"/>
                                        <p:tgtEl>
                                          <p:spTgt spid="189443">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894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ja-JP" altLang="en-US" smtClean="0"/>
              <a:t>国連貿易開発会議</a:t>
            </a:r>
            <a:br>
              <a:rPr lang="ja-JP" altLang="en-US" smtClean="0"/>
            </a:br>
            <a:r>
              <a:rPr lang="ja-JP" altLang="en-US" smtClean="0"/>
              <a:t>（</a:t>
            </a:r>
            <a:r>
              <a:rPr lang="en-US" altLang="ja-JP" smtClean="0"/>
              <a:t>UNCTAD</a:t>
            </a:r>
            <a:r>
              <a:rPr lang="ja-JP" altLang="en-US" smtClean="0"/>
              <a:t>）</a:t>
            </a:r>
          </a:p>
        </p:txBody>
      </p:sp>
      <p:sp>
        <p:nvSpPr>
          <p:cNvPr id="153603" name="Rectangle 3"/>
          <p:cNvSpPr>
            <a:spLocks noGrp="1" noChangeArrowheads="1"/>
          </p:cNvSpPr>
          <p:nvPr>
            <p:ph type="body" idx="1"/>
          </p:nvPr>
        </p:nvSpPr>
        <p:spPr>
          <a:xfrm>
            <a:off x="395288" y="1905000"/>
            <a:ext cx="8139112" cy="4114800"/>
          </a:xfrm>
        </p:spPr>
        <p:txBody>
          <a:bodyPr/>
          <a:lstStyle/>
          <a:p>
            <a:pPr eaLnBrk="1" hangingPunct="1">
              <a:lnSpc>
                <a:spcPct val="90000"/>
              </a:lnSpc>
            </a:pPr>
            <a:r>
              <a:rPr lang="en-US" altLang="ja-JP" sz="3400" smtClean="0"/>
              <a:t>1964</a:t>
            </a:r>
            <a:r>
              <a:rPr lang="ja-JP" altLang="en-US" sz="3400" smtClean="0"/>
              <a:t>年発足</a:t>
            </a:r>
          </a:p>
          <a:p>
            <a:pPr lvl="1" eaLnBrk="1" hangingPunct="1">
              <a:lnSpc>
                <a:spcPct val="90000"/>
              </a:lnSpc>
            </a:pPr>
            <a:r>
              <a:rPr lang="ja-JP" altLang="en-US" sz="3200" smtClean="0"/>
              <a:t>プレビッシュ報告：発展途上国問題</a:t>
            </a:r>
          </a:p>
          <a:p>
            <a:pPr eaLnBrk="1" hangingPunct="1">
              <a:lnSpc>
                <a:spcPct val="90000"/>
              </a:lnSpc>
            </a:pPr>
            <a:r>
              <a:rPr lang="ja-JP" altLang="en-US" sz="3400" smtClean="0"/>
              <a:t>特徴</a:t>
            </a:r>
          </a:p>
          <a:p>
            <a:pPr lvl="1" eaLnBrk="1" hangingPunct="1">
              <a:lnSpc>
                <a:spcPct val="90000"/>
              </a:lnSpc>
              <a:buClr>
                <a:schemeClr val="tx1"/>
              </a:buClr>
            </a:pPr>
            <a:r>
              <a:rPr lang="ja-JP" altLang="en-US" sz="3200" smtClean="0"/>
              <a:t>特恵関税の設定</a:t>
            </a:r>
          </a:p>
          <a:p>
            <a:pPr lvl="1" eaLnBrk="1" hangingPunct="1">
              <a:lnSpc>
                <a:spcPct val="90000"/>
              </a:lnSpc>
              <a:buClr>
                <a:schemeClr val="tx1"/>
              </a:buClr>
            </a:pPr>
            <a:r>
              <a:rPr lang="ja-JP" altLang="en-US" sz="3200" smtClean="0"/>
              <a:t>開発援助</a:t>
            </a:r>
          </a:p>
          <a:p>
            <a:pPr lvl="1" eaLnBrk="1" hangingPunct="1">
              <a:lnSpc>
                <a:spcPct val="90000"/>
              </a:lnSpc>
              <a:buClr>
                <a:schemeClr val="tx1"/>
              </a:buClr>
            </a:pPr>
            <a:r>
              <a:rPr lang="ja-JP" altLang="en-US" sz="3200" smtClean="0"/>
              <a:t>１国１票制</a:t>
            </a:r>
          </a:p>
          <a:p>
            <a:pPr eaLnBrk="1" hangingPunct="1">
              <a:lnSpc>
                <a:spcPct val="90000"/>
              </a:lnSpc>
              <a:buFont typeface="Wingdings" pitchFamily="2" charset="2"/>
              <a:buChar char="è"/>
            </a:pPr>
            <a:r>
              <a:rPr lang="ja-JP" altLang="en-US" sz="3400" smtClean="0"/>
              <a:t>ＬＤＣの交渉力、ＧＡＴＴへの不満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2000"/>
                                        <p:tgtEl>
                                          <p:spTgt spid="153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fade">
                                      <p:cBhvr>
                                        <p:cTn id="10" dur="2000"/>
                                        <p:tgtEl>
                                          <p:spTgt spid="153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animEffect transition="in" filter="fade">
                                      <p:cBhvr>
                                        <p:cTn id="15" dur="2000"/>
                                        <p:tgtEl>
                                          <p:spTgt spid="1536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03">
                                            <p:txEl>
                                              <p:pRg st="3" end="3"/>
                                            </p:txEl>
                                          </p:spTgt>
                                        </p:tgtEl>
                                        <p:attrNameLst>
                                          <p:attrName>style.visibility</p:attrName>
                                        </p:attrNameLst>
                                      </p:cBhvr>
                                      <p:to>
                                        <p:strVal val="visible"/>
                                      </p:to>
                                    </p:set>
                                    <p:animEffect transition="in" filter="fade">
                                      <p:cBhvr>
                                        <p:cTn id="18" dur="2000"/>
                                        <p:tgtEl>
                                          <p:spTgt spid="1536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3603">
                                            <p:txEl>
                                              <p:pRg st="4" end="4"/>
                                            </p:txEl>
                                          </p:spTgt>
                                        </p:tgtEl>
                                        <p:attrNameLst>
                                          <p:attrName>style.visibility</p:attrName>
                                        </p:attrNameLst>
                                      </p:cBhvr>
                                      <p:to>
                                        <p:strVal val="visible"/>
                                      </p:to>
                                    </p:set>
                                    <p:animEffect transition="in" filter="fade">
                                      <p:cBhvr>
                                        <p:cTn id="21" dur="2000"/>
                                        <p:tgtEl>
                                          <p:spTgt spid="15360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603">
                                            <p:txEl>
                                              <p:pRg st="5" end="5"/>
                                            </p:txEl>
                                          </p:spTgt>
                                        </p:tgtEl>
                                        <p:attrNameLst>
                                          <p:attrName>style.visibility</p:attrName>
                                        </p:attrNameLst>
                                      </p:cBhvr>
                                      <p:to>
                                        <p:strVal val="visible"/>
                                      </p:to>
                                    </p:set>
                                    <p:animEffect transition="in" filter="fade">
                                      <p:cBhvr>
                                        <p:cTn id="24" dur="2000"/>
                                        <p:tgtEl>
                                          <p:spTgt spid="15360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3603">
                                            <p:txEl>
                                              <p:pRg st="6" end="6"/>
                                            </p:txEl>
                                          </p:spTgt>
                                        </p:tgtEl>
                                        <p:attrNameLst>
                                          <p:attrName>style.visibility</p:attrName>
                                        </p:attrNameLst>
                                      </p:cBhvr>
                                      <p:to>
                                        <p:strVal val="visible"/>
                                      </p:to>
                                    </p:set>
                                    <p:animEffect transition="in" filter="fade">
                                      <p:cBhvr>
                                        <p:cTn id="29" dur="2000"/>
                                        <p:tgtEl>
                                          <p:spTgt spid="153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ja-JP" altLang="en-US" smtClean="0"/>
              <a:t>特恵関税</a:t>
            </a:r>
          </a:p>
        </p:txBody>
      </p:sp>
      <p:sp>
        <p:nvSpPr>
          <p:cNvPr id="78851" name="Rectangle 4"/>
          <p:cNvSpPr>
            <a:spLocks noGrp="1" noChangeArrowheads="1"/>
          </p:cNvSpPr>
          <p:nvPr>
            <p:ph type="body" idx="1"/>
          </p:nvPr>
        </p:nvSpPr>
        <p:spPr>
          <a:xfrm>
            <a:off x="844550" y="1905000"/>
            <a:ext cx="7689850" cy="4114800"/>
          </a:xfrm>
        </p:spPr>
        <p:txBody>
          <a:bodyPr/>
          <a:lstStyle/>
          <a:p>
            <a:pPr marL="0" indent="0" eaLnBrk="1" hangingPunct="1">
              <a:buFont typeface="Wingdings" pitchFamily="2" charset="2"/>
              <a:buNone/>
            </a:pPr>
            <a:r>
              <a:rPr lang="ja-JP" altLang="en-US" smtClean="0">
                <a:latin typeface="ＭＳ Ｐゴシック" pitchFamily="50" charset="-128"/>
              </a:rPr>
              <a:t>開発途上国の輸出所得の増大、工業化</a:t>
            </a:r>
            <a:r>
              <a:rPr lang="ja-JP" altLang="en-US" smtClean="0">
                <a:latin typeface="ＭＳ 明朝" pitchFamily="17" charset="-128"/>
                <a:ea typeface="ＭＳ 明朝" pitchFamily="17" charset="-128"/>
              </a:rPr>
              <a:t>と</a:t>
            </a:r>
            <a:r>
              <a:rPr lang="ja-JP" altLang="en-US" smtClean="0">
                <a:latin typeface="ＭＳ Ｐゴシック" pitchFamily="50" charset="-128"/>
              </a:rPr>
              <a:t>経済発展の促進を図るため、開発途上国から輸入される一定の農水産品、鉱工業産品に対し、一般の関税率よりも低い税率（特恵税率）を適用する制度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9" name="Group 39"/>
          <p:cNvGraphicFramePr>
            <a:graphicFrameLocks noGrp="1"/>
          </p:cNvGraphicFramePr>
          <p:nvPr/>
        </p:nvGraphicFramePr>
        <p:xfrm>
          <a:off x="266700" y="182563"/>
          <a:ext cx="8610600" cy="6345619"/>
        </p:xfrm>
        <a:graphic>
          <a:graphicData uri="http://schemas.openxmlformats.org/drawingml/2006/table">
            <a:tbl>
              <a:tblPr/>
              <a:tblGrid>
                <a:gridCol w="2381250"/>
                <a:gridCol w="6229350"/>
              </a:tblGrid>
              <a:tr h="1314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英ポンドと金本位制</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1816</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1931</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1816</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年　１ポンド金貨鋳造金１オンス（約</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31</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ｇ）＝３ポンド</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17</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シリング</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10</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ペンス半 </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Arial"/>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 </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固定相場</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1844</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年　イングランド銀行 </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Arial"/>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 </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ポンド紙幣と金の兌換を保証</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96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管理通貨制度（</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1931</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1945</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金本位制廃止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 為替切り下げ競争、輸入制限、ブロック経済</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746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ブレトンウッズ体制</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(1945</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1971)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ＩＭＦと世界銀行（ＩＢＲＤ）の設立を決定</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ＩＭＦ：金・ドル本位制</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金１オンス＝＄３５　　変動幅　 １％  固定相場　　</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1971</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年８月　ニクソン・ショックにより、ブレトンウッズ体制崩壊となる</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スミソニアン体制</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(1971</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1973)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ドルの切り下げと為替変動幅の拡大を決定　　　金１オンス＝＄３８　　変動幅　</a:t>
                      </a: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2.25</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1973</a:t>
                      </a: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charset="-128"/>
                        </a:rPr>
                        <a:t>年　主要先進国は変動相場制に移行、スミソニアン体制崩壊となる</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46250" y="242888"/>
            <a:ext cx="7010400" cy="815975"/>
          </a:xfrm>
        </p:spPr>
        <p:txBody>
          <a:bodyPr/>
          <a:lstStyle/>
          <a:p>
            <a:pPr eaLnBrk="1" hangingPunct="1">
              <a:defRPr/>
            </a:pPr>
            <a:r>
              <a:rPr lang="ja-JP" altLang="en-US" smtClean="0"/>
              <a:t>ブレトンウッズ体制の終焉</a:t>
            </a:r>
          </a:p>
        </p:txBody>
      </p:sp>
      <p:sp>
        <p:nvSpPr>
          <p:cNvPr id="155651" name="Rectangle 3"/>
          <p:cNvSpPr>
            <a:spLocks noGrp="1" noChangeArrowheads="1"/>
          </p:cNvSpPr>
          <p:nvPr>
            <p:ph idx="1"/>
          </p:nvPr>
        </p:nvSpPr>
        <p:spPr>
          <a:xfrm>
            <a:off x="0" y="1136650"/>
            <a:ext cx="9144000" cy="5861050"/>
          </a:xfrm>
        </p:spPr>
        <p:txBody>
          <a:bodyPr anchor="ctr">
            <a:normAutofit fontScale="92500"/>
          </a:bodyPr>
          <a:lstStyle/>
          <a:p>
            <a:pPr eaLnBrk="1" hangingPunct="1">
              <a:lnSpc>
                <a:spcPct val="70000"/>
              </a:lnSpc>
              <a:buFont typeface="Wingdings" pitchFamily="2" charset="2"/>
              <a:buNone/>
              <a:defRPr/>
            </a:pPr>
            <a:r>
              <a:rPr lang="en-US" altLang="ja-JP" sz="2900" b="1" dirty="0" smtClean="0">
                <a:latin typeface="JS平成ｺﾞｼｯｸW5[JISX0213:2004]" pitchFamily="49" charset="-128"/>
                <a:ea typeface="JS平成ｺﾞｼｯｸW5[JISX0213:2004]" pitchFamily="49" charset="-128"/>
              </a:rPr>
              <a:t>1967</a:t>
            </a:r>
            <a:r>
              <a:rPr lang="ja-JP" altLang="en-US" sz="2900" b="1" dirty="0" smtClean="0">
                <a:latin typeface="JS平成ｺﾞｼｯｸW5[JISX0213:2004]" pitchFamily="49" charset="-128"/>
                <a:ea typeface="JS平成ｺﾞｼｯｸW5[JISX0213:2004]" pitchFamily="49" charset="-128"/>
              </a:rPr>
              <a:t>年英ポンド　</a:t>
            </a:r>
            <a:r>
              <a:rPr lang="en-US" altLang="ja-JP" sz="2900" b="1" dirty="0" smtClean="0">
                <a:latin typeface="JS平成ｺﾞｼｯｸW5[JISX0213:2004]" pitchFamily="49" charset="-128"/>
                <a:ea typeface="JS平成ｺﾞｼｯｸW5[JISX0213:2004]" pitchFamily="49" charset="-128"/>
              </a:rPr>
              <a:t>14</a:t>
            </a:r>
            <a:r>
              <a:rPr lang="ja-JP" altLang="en-US" sz="2900" b="1" dirty="0" smtClean="0">
                <a:latin typeface="JS平成ｺﾞｼｯｸW5[JISX0213:2004]" pitchFamily="49" charset="-128"/>
                <a:ea typeface="JS平成ｺﾞｼｯｸW5[JISX0213:2004]" pitchFamily="49" charset="-128"/>
              </a:rPr>
              <a:t>％切下げ　</a:t>
            </a:r>
            <a:r>
              <a:rPr lang="en-US" altLang="ja-JP" sz="2900" b="1" dirty="0" smtClean="0">
                <a:latin typeface="JS平成ｺﾞｼｯｸW5[JISX0213:2004]" pitchFamily="49" charset="-128"/>
                <a:ea typeface="JS平成ｺﾞｼｯｸW5[JISX0213:2004]" pitchFamily="49" charset="-128"/>
              </a:rPr>
              <a:t>68</a:t>
            </a:r>
            <a:r>
              <a:rPr lang="ja-JP" altLang="en-US" sz="2900" b="1" dirty="0" smtClean="0">
                <a:latin typeface="JS平成ｺﾞｼｯｸW5[JISX0213:2004]" pitchFamily="49" charset="-128"/>
                <a:ea typeface="JS平成ｺﾞｼｯｸW5[JISX0213:2004]" pitchFamily="49" charset="-128"/>
              </a:rPr>
              <a:t>年米：金二重価格制へ</a:t>
            </a:r>
          </a:p>
          <a:p>
            <a:pPr lvl="1" eaLnBrk="1" hangingPunct="1">
              <a:lnSpc>
                <a:spcPct val="70000"/>
              </a:lnSpc>
              <a:buFont typeface="Wingdings" pitchFamily="2" charset="2"/>
              <a:buNone/>
              <a:defRPr/>
            </a:pPr>
            <a:r>
              <a:rPr lang="en-US" altLang="ja-JP" b="1" dirty="0" smtClean="0">
                <a:latin typeface="JS平成ｺﾞｼｯｸW5[JISX0213:2004]" pitchFamily="49" charset="-128"/>
                <a:ea typeface="JS平成ｺﾞｼｯｸW5[JISX0213:2004]" pitchFamily="49" charset="-128"/>
              </a:rPr>
              <a:t>69</a:t>
            </a:r>
            <a:r>
              <a:rPr lang="ja-JP" altLang="en-US" b="1" dirty="0" smtClean="0">
                <a:latin typeface="JS平成ｺﾞｼｯｸW5[JISX0213:2004]" pitchFamily="49" charset="-128"/>
                <a:ea typeface="JS平成ｺﾞｼｯｸW5[JISX0213:2004]" pitchFamily="49" charset="-128"/>
              </a:rPr>
              <a:t>年仏フラン切下げ　西独マルク切上げ</a:t>
            </a:r>
          </a:p>
          <a:p>
            <a:pPr lvl="1" eaLnBrk="1" hangingPunct="1">
              <a:lnSpc>
                <a:spcPct val="70000"/>
              </a:lnSpc>
              <a:buFont typeface="Wingdings" pitchFamily="2" charset="2"/>
              <a:buNone/>
              <a:defRPr/>
            </a:pPr>
            <a:r>
              <a:rPr lang="en-US" altLang="ja-JP" b="1" dirty="0" smtClean="0">
                <a:latin typeface="JS平成ｺﾞｼｯｸW5[JISX0213:2004]" pitchFamily="49" charset="-128"/>
                <a:ea typeface="JS平成ｺﾞｼｯｸW5[JISX0213:2004]" pitchFamily="49" charset="-128"/>
              </a:rPr>
              <a:t>70</a:t>
            </a:r>
            <a:r>
              <a:rPr lang="ja-JP" altLang="en-US" b="1" dirty="0" smtClean="0">
                <a:latin typeface="JS平成ｺﾞｼｯｸW5[JISX0213:2004]" pitchFamily="49" charset="-128"/>
                <a:ea typeface="JS平成ｺﾞｼｯｸW5[JISX0213:2004]" pitchFamily="49" charset="-128"/>
              </a:rPr>
              <a:t>年</a:t>
            </a:r>
            <a:r>
              <a:rPr lang="en-US" altLang="ja-JP" b="1" dirty="0" smtClean="0">
                <a:latin typeface="JS平成ｺﾞｼｯｸW5[JISX0213:2004]" pitchFamily="49" charset="-128"/>
                <a:ea typeface="JS平成ｺﾞｼｯｸW5[JISX0213:2004]" pitchFamily="49" charset="-128"/>
              </a:rPr>
              <a:t>6</a:t>
            </a:r>
            <a:r>
              <a:rPr lang="ja-JP" altLang="en-US" b="1" dirty="0" smtClean="0">
                <a:latin typeface="JS平成ｺﾞｼｯｸW5[JISX0213:2004]" pitchFamily="49" charset="-128"/>
                <a:ea typeface="JS平成ｺﾞｼｯｸW5[JISX0213:2004]" pitchFamily="49" charset="-128"/>
              </a:rPr>
              <a:t>月カナダ　フロート制容認</a:t>
            </a:r>
            <a:r>
              <a:rPr lang="ja-JP" altLang="en-US" sz="2600" b="1" dirty="0" smtClean="0">
                <a:latin typeface="JS平成ｺﾞｼｯｸW5[JISX0213:2004]" pitchFamily="49" charset="-128"/>
                <a:ea typeface="JS平成ｺﾞｼｯｸW5[JISX0213:2004]" pitchFamily="49" charset="-128"/>
              </a:rPr>
              <a:t>　</a:t>
            </a:r>
          </a:p>
          <a:p>
            <a:pPr lvl="1" eaLnBrk="1" hangingPunct="1">
              <a:lnSpc>
                <a:spcPct val="90000"/>
              </a:lnSpc>
              <a:buFont typeface="Wingdings" pitchFamily="2" charset="2"/>
              <a:buNone/>
              <a:defRPr/>
            </a:pPr>
            <a:r>
              <a:rPr lang="en-US" altLang="ja-JP" sz="3200" b="1" dirty="0" smtClean="0">
                <a:solidFill>
                  <a:srgbClr val="FF0000"/>
                </a:solidFill>
                <a:latin typeface="JS平成ｺﾞｼｯｸW5[JISX0213:2004]" pitchFamily="49" charset="-128"/>
                <a:ea typeface="JS平成ｺﾞｼｯｸW5[JISX0213:2004]" pitchFamily="49" charset="-128"/>
              </a:rPr>
              <a:t>71</a:t>
            </a:r>
            <a:r>
              <a:rPr lang="ja-JP" altLang="en-US" sz="3200" b="1" dirty="0" smtClean="0">
                <a:solidFill>
                  <a:srgbClr val="FF0000"/>
                </a:solidFill>
                <a:latin typeface="JS平成ｺﾞｼｯｸW5[JISX0213:2004]" pitchFamily="49" charset="-128"/>
                <a:ea typeface="JS平成ｺﾞｼｯｸW5[JISX0213:2004]" pitchFamily="49" charset="-128"/>
              </a:rPr>
              <a:t>年</a:t>
            </a:r>
            <a:r>
              <a:rPr lang="en-US" altLang="ja-JP" sz="3200" b="1" dirty="0" smtClean="0">
                <a:solidFill>
                  <a:srgbClr val="FF0000"/>
                </a:solidFill>
                <a:latin typeface="JS平成ｺﾞｼｯｸW5[JISX0213:2004]" pitchFamily="49" charset="-128"/>
                <a:ea typeface="JS平成ｺﾞｼｯｸW5[JISX0213:2004]" pitchFamily="49" charset="-128"/>
              </a:rPr>
              <a:t>8</a:t>
            </a:r>
            <a:r>
              <a:rPr lang="ja-JP" altLang="en-US" sz="3200" b="1" dirty="0" smtClean="0">
                <a:solidFill>
                  <a:srgbClr val="FF0000"/>
                </a:solidFill>
                <a:latin typeface="JS平成ｺﾞｼｯｸW5[JISX0213:2004]" pitchFamily="49" charset="-128"/>
                <a:ea typeface="JS平成ｺﾞｼｯｸW5[JISX0213:2004]" pitchFamily="49" charset="-128"/>
              </a:rPr>
              <a:t>月</a:t>
            </a:r>
            <a:r>
              <a:rPr lang="en-US" altLang="ja-JP" sz="3200" b="1" dirty="0" smtClean="0">
                <a:solidFill>
                  <a:srgbClr val="FF0000"/>
                </a:solidFill>
                <a:latin typeface="JS平成ｺﾞｼｯｸW5[JISX0213:2004]" pitchFamily="49" charset="-128"/>
                <a:ea typeface="JS平成ｺﾞｼｯｸW5[JISX0213:2004]" pitchFamily="49" charset="-128"/>
              </a:rPr>
              <a:t>15</a:t>
            </a:r>
            <a:r>
              <a:rPr lang="ja-JP" altLang="en-US" sz="3200" b="1" dirty="0" smtClean="0">
                <a:solidFill>
                  <a:srgbClr val="FF0000"/>
                </a:solidFill>
                <a:latin typeface="JS平成ｺﾞｼｯｸW5[JISX0213:2004]" pitchFamily="49" charset="-128"/>
                <a:ea typeface="JS平成ｺﾞｼｯｸW5[JISX0213:2004]" pitchFamily="49" charset="-128"/>
              </a:rPr>
              <a:t>日　ニクソンショック</a:t>
            </a:r>
          </a:p>
          <a:p>
            <a:pPr eaLnBrk="1" hangingPunct="1">
              <a:lnSpc>
                <a:spcPct val="90000"/>
              </a:lnSpc>
              <a:buFont typeface="Wingdings" pitchFamily="2" charset="2"/>
              <a:buNone/>
              <a:defRPr/>
            </a:pPr>
            <a:r>
              <a:rPr lang="ja-JP" altLang="en-US" sz="3600" b="1" dirty="0" smtClean="0">
                <a:latin typeface="JS平成ｺﾞｼｯｸW5[JISX0213:2004]" pitchFamily="49" charset="-128"/>
                <a:ea typeface="JS平成ｺﾞｼｯｸW5[JISX0213:2004]" pitchFamily="49" charset="-128"/>
              </a:rPr>
              <a:t>　</a:t>
            </a:r>
            <a:r>
              <a:rPr lang="ja-JP" altLang="en-US" sz="3400" b="1" dirty="0" smtClean="0">
                <a:latin typeface="JS平成ｺﾞｼｯｸW5[JISX0213:2004]" pitchFamily="49" charset="-128"/>
                <a:ea typeface="JS平成ｺﾞｼｯｸW5[JISX0213:2004]" pitchFamily="49" charset="-128"/>
              </a:rPr>
              <a:t>・</a:t>
            </a:r>
            <a:r>
              <a:rPr lang="ja-JP" altLang="en-US" sz="3000" b="1" dirty="0" smtClean="0">
                <a:latin typeface="JS平成ｺﾞｼｯｸW5[JISX0213:2004]" pitchFamily="49" charset="-128"/>
                <a:ea typeface="JS平成ｺﾞｼｯｸW5[JISX0213:2004]" pitchFamily="49" charset="-128"/>
              </a:rPr>
              <a:t>米ドル　フロート制容認</a:t>
            </a:r>
          </a:p>
          <a:p>
            <a:pPr eaLnBrk="1" hangingPunct="1">
              <a:lnSpc>
                <a:spcPct val="90000"/>
              </a:lnSpc>
              <a:buFont typeface="Wingdings" pitchFamily="2" charset="2"/>
              <a:buNone/>
              <a:defRPr/>
            </a:pPr>
            <a:r>
              <a:rPr lang="ja-JP" altLang="en-US" sz="3000" b="1" dirty="0" smtClean="0">
                <a:latin typeface="JS平成ｺﾞｼｯｸW5[JISX0213:2004]" pitchFamily="49" charset="-128"/>
                <a:ea typeface="JS平成ｺﾞｼｯｸW5[JISX0213:2004]" pitchFamily="49" charset="-128"/>
              </a:rPr>
              <a:t>　・米経常収支是正のための臨時輸入課徴金</a:t>
            </a:r>
          </a:p>
          <a:p>
            <a:pPr eaLnBrk="1" hangingPunct="1">
              <a:lnSpc>
                <a:spcPct val="90000"/>
              </a:lnSpc>
              <a:buFont typeface="Wingdings" pitchFamily="2" charset="2"/>
              <a:buNone/>
              <a:defRPr/>
            </a:pPr>
            <a:r>
              <a:rPr lang="ja-JP" altLang="en-US" sz="3000" b="1" dirty="0" smtClean="0">
                <a:latin typeface="JS平成ｺﾞｼｯｸW5[JISX0213:2004]" pitchFamily="49" charset="-128"/>
                <a:ea typeface="JS平成ｺﾞｼｯｸW5[JISX0213:2004]" pitchFamily="49" charset="-128"/>
              </a:rPr>
              <a:t>　　　　</a:t>
            </a:r>
            <a:r>
              <a:rPr lang="en-US" altLang="ja-JP" sz="3500" b="1" dirty="0" smtClean="0">
                <a:solidFill>
                  <a:schemeClr val="hlink"/>
                </a:solidFill>
                <a:latin typeface="JS平成ｺﾞｼｯｸW5[JISX0213:2004]" pitchFamily="49" charset="-128"/>
                <a:ea typeface="JS平成ｺﾞｼｯｸW5[JISX0213:2004]" pitchFamily="49" charset="-128"/>
              </a:rPr>
              <a:t>12</a:t>
            </a:r>
            <a:r>
              <a:rPr lang="ja-JP" altLang="en-US" sz="3500" b="1" dirty="0" smtClean="0">
                <a:solidFill>
                  <a:schemeClr val="hlink"/>
                </a:solidFill>
                <a:latin typeface="JS平成ｺﾞｼｯｸW5[JISX0213:2004]" pitchFamily="49" charset="-128"/>
                <a:ea typeface="JS平成ｺﾞｼｯｸW5[JISX0213:2004]" pitchFamily="49" charset="-128"/>
              </a:rPr>
              <a:t>月　スミソニアン会議</a:t>
            </a:r>
          </a:p>
          <a:p>
            <a:pPr eaLnBrk="1" hangingPunct="1">
              <a:lnSpc>
                <a:spcPct val="90000"/>
              </a:lnSpc>
              <a:buFont typeface="Wingdings" pitchFamily="2" charset="2"/>
              <a:buNone/>
              <a:defRPr/>
            </a:pPr>
            <a:r>
              <a:rPr lang="ja-JP" altLang="en-US" sz="3500" b="1" dirty="0" smtClean="0">
                <a:latin typeface="JS平成ｺﾞｼｯｸW5[JISX0213:2004]" pitchFamily="49" charset="-128"/>
                <a:ea typeface="JS平成ｺﾞｼｯｸW5[JISX0213:2004]" pitchFamily="49" charset="-128"/>
              </a:rPr>
              <a:t>　</a:t>
            </a:r>
            <a:r>
              <a:rPr lang="ja-JP" altLang="en-US" sz="3000" b="1" dirty="0" smtClean="0">
                <a:latin typeface="JS平成ｺﾞｼｯｸW5[JISX0213:2004]" pitchFamily="49" charset="-128"/>
                <a:ea typeface="JS平成ｺﾞｼｯｸW5[JISX0213:2004]" pitchFamily="49" charset="-128"/>
              </a:rPr>
              <a:t>・平価再調整　金１オンス＝</a:t>
            </a:r>
            <a:r>
              <a:rPr lang="en-US" altLang="ja-JP" sz="3000" b="1" dirty="0" smtClean="0">
                <a:latin typeface="JS平成ｺﾞｼｯｸW5[JISX0213:2004]" pitchFamily="49" charset="-128"/>
                <a:ea typeface="JS平成ｺﾞｼｯｸW5[JISX0213:2004]" pitchFamily="49" charset="-128"/>
              </a:rPr>
              <a:t>38</a:t>
            </a:r>
            <a:r>
              <a:rPr lang="ja-JP" altLang="en-US" sz="3000" b="1" dirty="0" smtClean="0">
                <a:latin typeface="JS平成ｺﾞｼｯｸW5[JISX0213:2004]" pitchFamily="49" charset="-128"/>
                <a:ea typeface="JS平成ｺﾞｼｯｸW5[JISX0213:2004]" pitchFamily="49" charset="-128"/>
              </a:rPr>
              <a:t>ドル／１ドル＝</a:t>
            </a:r>
            <a:r>
              <a:rPr lang="en-US" altLang="ja-JP" sz="3000" b="1" dirty="0" smtClean="0">
                <a:latin typeface="JS平成ｺﾞｼｯｸW5[JISX0213:2004]" pitchFamily="49" charset="-128"/>
                <a:ea typeface="JS平成ｺﾞｼｯｸW5[JISX0213:2004]" pitchFamily="49" charset="-128"/>
              </a:rPr>
              <a:t>308</a:t>
            </a:r>
            <a:r>
              <a:rPr lang="ja-JP" altLang="en-US" sz="3000" b="1" dirty="0" smtClean="0">
                <a:latin typeface="JS平成ｺﾞｼｯｸW5[JISX0213:2004]" pitchFamily="49" charset="-128"/>
                <a:ea typeface="JS平成ｺﾞｼｯｸW5[JISX0213:2004]" pitchFamily="49" charset="-128"/>
              </a:rPr>
              <a:t>円</a:t>
            </a:r>
          </a:p>
          <a:p>
            <a:pPr lvl="1" eaLnBrk="1" hangingPunct="1">
              <a:lnSpc>
                <a:spcPct val="90000"/>
              </a:lnSpc>
              <a:buFont typeface="Wingdings" pitchFamily="2" charset="2"/>
              <a:buNone/>
              <a:defRPr/>
            </a:pPr>
            <a:r>
              <a:rPr lang="en-US" altLang="ja-JP" sz="3000" b="1" dirty="0" smtClean="0">
                <a:latin typeface="JS平成ｺﾞｼｯｸW5[JISX0213:2004]" pitchFamily="49" charset="-128"/>
                <a:ea typeface="JS平成ｺﾞｼｯｸW5[JISX0213:2004]" pitchFamily="49" charset="-128"/>
              </a:rPr>
              <a:t>72</a:t>
            </a:r>
            <a:r>
              <a:rPr lang="ja-JP" altLang="en-US" sz="3000" b="1" dirty="0" smtClean="0">
                <a:latin typeface="JS平成ｺﾞｼｯｸW5[JISX0213:2004]" pitchFamily="49" charset="-128"/>
                <a:ea typeface="JS平成ｺﾞｼｯｸW5[JISX0213:2004]" pitchFamily="49" charset="-128"/>
              </a:rPr>
              <a:t>年</a:t>
            </a:r>
            <a:r>
              <a:rPr lang="en-US" altLang="ja-JP" sz="3000" b="1" dirty="0" smtClean="0">
                <a:latin typeface="JS平成ｺﾞｼｯｸW5[JISX0213:2004]" pitchFamily="49" charset="-128"/>
                <a:ea typeface="JS平成ｺﾞｼｯｸW5[JISX0213:2004]" pitchFamily="49" charset="-128"/>
              </a:rPr>
              <a:t>6</a:t>
            </a:r>
            <a:r>
              <a:rPr lang="ja-JP" altLang="en-US" sz="3000" b="1" dirty="0" smtClean="0">
                <a:latin typeface="JS平成ｺﾞｼｯｸW5[JISX0213:2004]" pitchFamily="49" charset="-128"/>
                <a:ea typeface="JS平成ｺﾞｼｯｸW5[JISX0213:2004]" pitchFamily="49" charset="-128"/>
              </a:rPr>
              <a:t>月英ポンドフロート制</a:t>
            </a:r>
          </a:p>
          <a:p>
            <a:pPr lvl="1" eaLnBrk="1" hangingPunct="1">
              <a:lnSpc>
                <a:spcPct val="90000"/>
              </a:lnSpc>
              <a:buFont typeface="Wingdings" pitchFamily="2" charset="2"/>
              <a:buNone/>
              <a:defRPr/>
            </a:pPr>
            <a:r>
              <a:rPr lang="en-US" altLang="ja-JP" sz="3000" b="1" dirty="0" smtClean="0">
                <a:latin typeface="JS平成ｺﾞｼｯｸW5[JISX0213:2004]" pitchFamily="49" charset="-128"/>
                <a:ea typeface="JS平成ｺﾞｼｯｸW5[JISX0213:2004]" pitchFamily="49" charset="-128"/>
              </a:rPr>
              <a:t>73</a:t>
            </a:r>
            <a:r>
              <a:rPr lang="ja-JP" altLang="en-US" sz="3000" b="1" dirty="0" smtClean="0">
                <a:latin typeface="JS平成ｺﾞｼｯｸW5[JISX0213:2004]" pitchFamily="49" charset="-128"/>
                <a:ea typeface="JS平成ｺﾞｼｯｸW5[JISX0213:2004]" pitchFamily="49" charset="-128"/>
              </a:rPr>
              <a:t>年</a:t>
            </a:r>
            <a:r>
              <a:rPr lang="en-US" altLang="ja-JP" sz="3000" b="1" dirty="0" smtClean="0">
                <a:latin typeface="JS平成ｺﾞｼｯｸW5[JISX0213:2004]" pitchFamily="49" charset="-128"/>
                <a:ea typeface="JS平成ｺﾞｼｯｸW5[JISX0213:2004]" pitchFamily="49" charset="-128"/>
              </a:rPr>
              <a:t>2</a:t>
            </a:r>
            <a:r>
              <a:rPr lang="ja-JP" altLang="en-US" sz="3000" b="1" dirty="0" smtClean="0">
                <a:latin typeface="JS平成ｺﾞｼｯｸW5[JISX0213:2004]" pitchFamily="49" charset="-128"/>
                <a:ea typeface="JS平成ｺﾞｼｯｸW5[JISX0213:2004]" pitchFamily="49" charset="-128"/>
              </a:rPr>
              <a:t>月　</a:t>
            </a:r>
            <a:r>
              <a:rPr lang="en-US" altLang="ja-JP" sz="3000" b="1" dirty="0" smtClean="0">
                <a:latin typeface="JS平成ｺﾞｼｯｸW5[JISX0213:2004]" pitchFamily="49" charset="-128"/>
                <a:ea typeface="JS平成ｺﾞｼｯｸW5[JISX0213:2004]" pitchFamily="49" charset="-128"/>
              </a:rPr>
              <a:t>1</a:t>
            </a:r>
            <a:r>
              <a:rPr lang="ja-JP" altLang="en-US" sz="3000" b="1" dirty="0" smtClean="0">
                <a:latin typeface="JS平成ｺﾞｼｯｸW5[JISX0213:2004]" pitchFamily="49" charset="-128"/>
                <a:ea typeface="JS平成ｺﾞｼｯｸW5[JISX0213:2004]" pitchFamily="49" charset="-128"/>
              </a:rPr>
              <a:t>オンス＝</a:t>
            </a:r>
            <a:r>
              <a:rPr lang="en-US" altLang="ja-JP" sz="3000" b="1" dirty="0" smtClean="0">
                <a:latin typeface="JS平成ｺﾞｼｯｸW5[JISX0213:2004]" pitchFamily="49" charset="-128"/>
                <a:ea typeface="JS平成ｺﾞｼｯｸW5[JISX0213:2004]" pitchFamily="49" charset="-128"/>
              </a:rPr>
              <a:t>42.22</a:t>
            </a:r>
            <a:r>
              <a:rPr lang="ja-JP" altLang="en-US" sz="3000" b="1" dirty="0" smtClean="0">
                <a:latin typeface="JS平成ｺﾞｼｯｸW5[JISX0213:2004]" pitchFamily="49" charset="-128"/>
                <a:ea typeface="JS平成ｺﾞｼｯｸW5[JISX0213:2004]" pitchFamily="49" charset="-128"/>
              </a:rPr>
              <a:t>ドルに改定</a:t>
            </a:r>
          </a:p>
          <a:p>
            <a:pPr lvl="1" eaLnBrk="1" hangingPunct="1">
              <a:lnSpc>
                <a:spcPct val="90000"/>
              </a:lnSpc>
              <a:buFont typeface="Wingdings" pitchFamily="2" charset="2"/>
              <a:buNone/>
              <a:defRPr/>
            </a:pPr>
            <a:r>
              <a:rPr lang="ja-JP" altLang="en-US" sz="3000" b="1" dirty="0" smtClean="0">
                <a:latin typeface="JS平成ｺﾞｼｯｸW5[JISX0213:2004]" pitchFamily="49" charset="-128"/>
                <a:ea typeface="JS平成ｺﾞｼｯｸW5[JISX0213:2004]" pitchFamily="49" charset="-128"/>
              </a:rPr>
              <a:t>　　　　　　　</a:t>
            </a:r>
            <a:r>
              <a:rPr lang="en-US" altLang="ja-JP" sz="3000" b="1" u="sng" dirty="0" smtClean="0">
                <a:solidFill>
                  <a:srgbClr val="CC6600"/>
                </a:solidFill>
                <a:latin typeface="JS平成ｺﾞｼｯｸW5[JISX0213:2004]" pitchFamily="49" charset="-128"/>
                <a:ea typeface="JS平成ｺﾞｼｯｸW5[JISX0213:2004]" pitchFamily="49" charset="-128"/>
              </a:rPr>
              <a:t>2</a:t>
            </a:r>
            <a:r>
              <a:rPr lang="ja-JP" altLang="en-US" sz="3000" b="1" u="sng" dirty="0" smtClean="0">
                <a:solidFill>
                  <a:srgbClr val="CC6600"/>
                </a:solidFill>
                <a:latin typeface="JS平成ｺﾞｼｯｸW5[JISX0213:2004]" pitchFamily="49" charset="-128"/>
                <a:ea typeface="JS平成ｺﾞｼｯｸW5[JISX0213:2004]" pitchFamily="49" charset="-128"/>
              </a:rPr>
              <a:t>月</a:t>
            </a:r>
            <a:r>
              <a:rPr lang="en-US" altLang="ja-JP" sz="3000" b="1" u="sng" dirty="0" smtClean="0">
                <a:solidFill>
                  <a:srgbClr val="CC6600"/>
                </a:solidFill>
                <a:latin typeface="JS平成ｺﾞｼｯｸW5[JISX0213:2004]" pitchFamily="49" charset="-128"/>
                <a:ea typeface="JS平成ｺﾞｼｯｸW5[JISX0213:2004]" pitchFamily="49" charset="-128"/>
              </a:rPr>
              <a:t>14</a:t>
            </a:r>
            <a:r>
              <a:rPr lang="ja-JP" altLang="en-US" sz="3000" b="1" u="sng" dirty="0" smtClean="0">
                <a:solidFill>
                  <a:srgbClr val="CC6600"/>
                </a:solidFill>
                <a:latin typeface="JS平成ｺﾞｼｯｸW5[JISX0213:2004]" pitchFamily="49" charset="-128"/>
                <a:ea typeface="JS平成ｺﾞｼｯｸW5[JISX0213:2004]" pitchFamily="49" charset="-128"/>
              </a:rPr>
              <a:t>日円フロート制</a:t>
            </a:r>
          </a:p>
          <a:p>
            <a:pPr lvl="1" eaLnBrk="1" hangingPunct="1">
              <a:lnSpc>
                <a:spcPct val="90000"/>
              </a:lnSpc>
              <a:buFont typeface="Wingdings" pitchFamily="2" charset="2"/>
              <a:buNone/>
              <a:defRPr/>
            </a:pPr>
            <a:r>
              <a:rPr lang="ja-JP" altLang="en-US" sz="3000" b="1" dirty="0" smtClean="0">
                <a:latin typeface="JS平成ｺﾞｼｯｸW5[JISX0213:2004]" pitchFamily="49" charset="-128"/>
                <a:ea typeface="JS平成ｺﾞｼｯｸW5[JISX0213:2004]" pitchFamily="49"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anim calcmode="lin" valueType="num">
                                      <p:cBhvr additive="base">
                                        <p:cTn id="7" dur="500" fill="hold"/>
                                        <p:tgtEl>
                                          <p:spTgt spid="15565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5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55651">
                                            <p:txEl>
                                              <p:pRg st="3" end="3"/>
                                            </p:txEl>
                                          </p:spTgt>
                                        </p:tgtEl>
                                        <p:attrNameLst>
                                          <p:attrName>style.visibility</p:attrName>
                                        </p:attrNameLst>
                                      </p:cBhvr>
                                      <p:to>
                                        <p:strVal val="visible"/>
                                      </p:to>
                                    </p:set>
                                    <p:anim calcmode="discrete" valueType="clr">
                                      <p:cBhvr override="childStyle">
                                        <p:cTn id="13" dur="80"/>
                                        <p:tgtEl>
                                          <p:spTgt spid="1556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5651">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155651">
                                            <p:txEl>
                                              <p:pRg st="3" end="3"/>
                                            </p:txEl>
                                          </p:spTgt>
                                        </p:tgtEl>
                                        <p:attrNameLst>
                                          <p:attrName>fill.type</p:attrName>
                                        </p:attrNameLst>
                                      </p:cBhvr>
                                      <p:to>
                                        <p:strVal val="solid"/>
                                      </p:to>
                                    </p:set>
                                  </p:childTnLst>
                                </p:cTn>
                              </p:par>
                            </p:childTnLst>
                          </p:cTn>
                        </p:par>
                        <p:par>
                          <p:cTn id="16" fill="hold">
                            <p:stCondLst>
                              <p:cond delay="680"/>
                            </p:stCondLst>
                            <p:childTnLst>
                              <p:par>
                                <p:cTn id="17" presetID="10" presetClass="entr" presetSubtype="0" fill="hold" nodeType="afterEffect">
                                  <p:stCondLst>
                                    <p:cond delay="0"/>
                                  </p:stCondLst>
                                  <p:iterate type="lt">
                                    <p:tmPct val="0"/>
                                  </p:iterate>
                                  <p:childTnLst>
                                    <p:set>
                                      <p:cBhvr>
                                        <p:cTn id="18" dur="1" fill="hold">
                                          <p:stCondLst>
                                            <p:cond delay="0"/>
                                          </p:stCondLst>
                                        </p:cTn>
                                        <p:tgtEl>
                                          <p:spTgt spid="155651">
                                            <p:txEl>
                                              <p:pRg st="4" end="4"/>
                                            </p:txEl>
                                          </p:spTgt>
                                        </p:tgtEl>
                                        <p:attrNameLst>
                                          <p:attrName>style.visibility</p:attrName>
                                        </p:attrNameLst>
                                      </p:cBhvr>
                                      <p:to>
                                        <p:strVal val="visible"/>
                                      </p:to>
                                    </p:set>
                                    <p:animEffect transition="in" filter="fade">
                                      <p:cBhvr>
                                        <p:cTn id="19" dur="500"/>
                                        <p:tgtEl>
                                          <p:spTgt spid="155651">
                                            <p:txEl>
                                              <p:pRg st="4" end="4"/>
                                            </p:txEl>
                                          </p:spTgt>
                                        </p:tgtEl>
                                      </p:cBhvr>
                                    </p:animEffect>
                                  </p:childTnLst>
                                </p:cTn>
                              </p:par>
                              <p:par>
                                <p:cTn id="20" presetID="10" presetClass="entr" presetSubtype="0" fill="hold" nodeType="withEffect">
                                  <p:stCondLst>
                                    <p:cond delay="0"/>
                                  </p:stCondLst>
                                  <p:iterate type="lt">
                                    <p:tmPct val="0"/>
                                  </p:iterate>
                                  <p:childTnLst>
                                    <p:set>
                                      <p:cBhvr>
                                        <p:cTn id="21" dur="1" fill="hold">
                                          <p:stCondLst>
                                            <p:cond delay="0"/>
                                          </p:stCondLst>
                                        </p:cTn>
                                        <p:tgtEl>
                                          <p:spTgt spid="155651">
                                            <p:txEl>
                                              <p:pRg st="5" end="5"/>
                                            </p:txEl>
                                          </p:spTgt>
                                        </p:tgtEl>
                                        <p:attrNameLst>
                                          <p:attrName>style.visibility</p:attrName>
                                        </p:attrNameLst>
                                      </p:cBhvr>
                                      <p:to>
                                        <p:strVal val="visible"/>
                                      </p:to>
                                    </p:set>
                                    <p:animEffect transition="in" filter="fade">
                                      <p:cBhvr>
                                        <p:cTn id="22" dur="500"/>
                                        <p:tgtEl>
                                          <p:spTgt spid="155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155651">
                                            <p:txEl>
                                              <p:pRg st="6" end="6"/>
                                            </p:txEl>
                                          </p:spTgt>
                                        </p:tgtEl>
                                        <p:attrNameLst>
                                          <p:attrName>style.visibility</p:attrName>
                                        </p:attrNameLst>
                                      </p:cBhvr>
                                      <p:to>
                                        <p:strVal val="visible"/>
                                      </p:to>
                                    </p:set>
                                    <p:anim calcmode="discrete" valueType="clr">
                                      <p:cBhvr override="childStyle">
                                        <p:cTn id="27" dur="80"/>
                                        <p:tgtEl>
                                          <p:spTgt spid="15565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55651">
                                            <p:txEl>
                                              <p:pRg st="6" end="6"/>
                                            </p:txEl>
                                          </p:spTgt>
                                        </p:tgtEl>
                                        <p:attrNameLst>
                                          <p:attrName>fillcolor</p:attrName>
                                        </p:attrNameLst>
                                      </p:cBhvr>
                                      <p:tavLst>
                                        <p:tav tm="0">
                                          <p:val>
                                            <p:clrVal>
                                              <a:schemeClr val="accent2"/>
                                            </p:clrVal>
                                          </p:val>
                                        </p:tav>
                                        <p:tav tm="50000">
                                          <p:val>
                                            <p:clrVal>
                                              <a:schemeClr val="hlink"/>
                                            </p:clrVal>
                                          </p:val>
                                        </p:tav>
                                      </p:tavLst>
                                    </p:anim>
                                    <p:set>
                                      <p:cBhvr>
                                        <p:cTn id="29" dur="80"/>
                                        <p:tgtEl>
                                          <p:spTgt spid="155651">
                                            <p:txEl>
                                              <p:pRg st="6" end="6"/>
                                            </p:txEl>
                                          </p:spTgt>
                                        </p:tgtEl>
                                        <p:attrNameLst>
                                          <p:attrName>fill.type</p:attrName>
                                        </p:attrNameLst>
                                      </p:cBhvr>
                                      <p:to>
                                        <p:strVal val="solid"/>
                                      </p:to>
                                    </p:set>
                                  </p:childTnLst>
                                </p:cTn>
                              </p:par>
                            </p:childTnLst>
                          </p:cTn>
                        </p:par>
                        <p:par>
                          <p:cTn id="30" fill="hold">
                            <p:stCondLst>
                              <p:cond delay="480"/>
                            </p:stCondLst>
                            <p:childTnLst>
                              <p:par>
                                <p:cTn id="31" presetID="3" presetClass="entr" presetSubtype="10" fill="hold" nodeType="afterEffect">
                                  <p:stCondLst>
                                    <p:cond delay="0"/>
                                  </p:stCondLst>
                                  <p:iterate type="lt">
                                    <p:tmPct val="0"/>
                                  </p:iterate>
                                  <p:childTnLst>
                                    <p:set>
                                      <p:cBhvr>
                                        <p:cTn id="32" dur="1" fill="hold">
                                          <p:stCondLst>
                                            <p:cond delay="0"/>
                                          </p:stCondLst>
                                        </p:cTn>
                                        <p:tgtEl>
                                          <p:spTgt spid="155651">
                                            <p:txEl>
                                              <p:pRg st="7" end="7"/>
                                            </p:txEl>
                                          </p:spTgt>
                                        </p:tgtEl>
                                        <p:attrNameLst>
                                          <p:attrName>style.visibility</p:attrName>
                                        </p:attrNameLst>
                                      </p:cBhvr>
                                      <p:to>
                                        <p:strVal val="visible"/>
                                      </p:to>
                                    </p:set>
                                    <p:animEffect transition="in" filter="blinds(horizontal)">
                                      <p:cBhvr>
                                        <p:cTn id="33" dur="500"/>
                                        <p:tgtEl>
                                          <p:spTgt spid="155651">
                                            <p:txEl>
                                              <p:pRg st="7" end="7"/>
                                            </p:txEl>
                                          </p:spTgt>
                                        </p:tgtEl>
                                      </p:cBhvr>
                                    </p:animEffect>
                                  </p:childTnLst>
                                </p:cTn>
                              </p:par>
                            </p:childTnLst>
                          </p:cTn>
                        </p:par>
                        <p:par>
                          <p:cTn id="34" fill="hold">
                            <p:stCondLst>
                              <p:cond delay="980"/>
                            </p:stCondLst>
                            <p:childTnLst>
                              <p:par>
                                <p:cTn id="35" presetID="42" presetClass="exit" presetSubtype="0" fill="hold" nodeType="afterEffect">
                                  <p:stCondLst>
                                    <p:cond delay="0"/>
                                  </p:stCondLst>
                                  <p:childTnLst>
                                    <p:animEffect transition="out" filter="fade">
                                      <p:cBhvr>
                                        <p:cTn id="36" dur="1000"/>
                                        <p:tgtEl>
                                          <p:spTgt spid="155651">
                                            <p:txEl>
                                              <p:pRg st="0" end="0"/>
                                            </p:txEl>
                                          </p:spTgt>
                                        </p:tgtEl>
                                      </p:cBhvr>
                                    </p:animEffect>
                                    <p:anim calcmode="lin" valueType="num">
                                      <p:cBhvr>
                                        <p:cTn id="37" dur="1000"/>
                                        <p:tgtEl>
                                          <p:spTgt spid="155651">
                                            <p:txEl>
                                              <p:pRg st="0" end="0"/>
                                            </p:txEl>
                                          </p:spTgt>
                                        </p:tgtEl>
                                        <p:attrNameLst>
                                          <p:attrName>ppt_x</p:attrName>
                                        </p:attrNameLst>
                                      </p:cBhvr>
                                      <p:tavLst>
                                        <p:tav tm="0">
                                          <p:val>
                                            <p:strVal val="ppt_x"/>
                                          </p:val>
                                        </p:tav>
                                        <p:tav tm="100000">
                                          <p:val>
                                            <p:strVal val="ppt_x"/>
                                          </p:val>
                                        </p:tav>
                                      </p:tavLst>
                                    </p:anim>
                                    <p:anim calcmode="lin" valueType="num">
                                      <p:cBhvr>
                                        <p:cTn id="38" dur="1000"/>
                                        <p:tgtEl>
                                          <p:spTgt spid="155651">
                                            <p:txEl>
                                              <p:pRg st="0" end="0"/>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55651">
                                            <p:txEl>
                                              <p:pRg st="0" end="0"/>
                                            </p:txEl>
                                          </p:spTgt>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55651">
                                            <p:txEl>
                                              <p:pRg st="1" end="1"/>
                                            </p:txEl>
                                          </p:spTgt>
                                        </p:tgtEl>
                                      </p:cBhvr>
                                    </p:animEffect>
                                    <p:anim calcmode="lin" valueType="num">
                                      <p:cBhvr>
                                        <p:cTn id="42" dur="1000"/>
                                        <p:tgtEl>
                                          <p:spTgt spid="155651">
                                            <p:txEl>
                                              <p:pRg st="1" end="1"/>
                                            </p:txEl>
                                          </p:spTgt>
                                        </p:tgtEl>
                                        <p:attrNameLst>
                                          <p:attrName>ppt_x</p:attrName>
                                        </p:attrNameLst>
                                      </p:cBhvr>
                                      <p:tavLst>
                                        <p:tav tm="0">
                                          <p:val>
                                            <p:strVal val="ppt_x"/>
                                          </p:val>
                                        </p:tav>
                                        <p:tav tm="100000">
                                          <p:val>
                                            <p:strVal val="ppt_x"/>
                                          </p:val>
                                        </p:tav>
                                      </p:tavLst>
                                    </p:anim>
                                    <p:anim calcmode="lin" valueType="num">
                                      <p:cBhvr>
                                        <p:cTn id="43" dur="1000"/>
                                        <p:tgtEl>
                                          <p:spTgt spid="155651">
                                            <p:txEl>
                                              <p:pRg st="1" end="1"/>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155651">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5651">
                                            <p:txEl>
                                              <p:pRg st="8" end="8"/>
                                            </p:txEl>
                                          </p:spTgt>
                                        </p:tgtEl>
                                        <p:attrNameLst>
                                          <p:attrName>style.visibility</p:attrName>
                                        </p:attrNameLst>
                                      </p:cBhvr>
                                      <p:to>
                                        <p:strVal val="visible"/>
                                      </p:to>
                                    </p:set>
                                    <p:animEffect transition="in" filter="fade">
                                      <p:cBhvr>
                                        <p:cTn id="49" dur="1000"/>
                                        <p:tgtEl>
                                          <p:spTgt spid="155651">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55651">
                                            <p:txEl>
                                              <p:pRg st="9" end="9"/>
                                            </p:txEl>
                                          </p:spTgt>
                                        </p:tgtEl>
                                        <p:attrNameLst>
                                          <p:attrName>style.visibility</p:attrName>
                                        </p:attrNameLst>
                                      </p:cBhvr>
                                      <p:to>
                                        <p:strVal val="visible"/>
                                      </p:to>
                                    </p:set>
                                    <p:animEffect transition="in" filter="fade">
                                      <p:cBhvr>
                                        <p:cTn id="52" dur="1000"/>
                                        <p:tgtEl>
                                          <p:spTgt spid="155651">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55651">
                                            <p:txEl>
                                              <p:pRg st="10" end="10"/>
                                            </p:txEl>
                                          </p:spTgt>
                                        </p:tgtEl>
                                        <p:attrNameLst>
                                          <p:attrName>style.visibility</p:attrName>
                                        </p:attrNameLst>
                                      </p:cBhvr>
                                      <p:to>
                                        <p:strVal val="visible"/>
                                      </p:to>
                                    </p:set>
                                    <p:animEffect transition="in" filter="fade">
                                      <p:cBhvr>
                                        <p:cTn id="55" dur="1000"/>
                                        <p:tgtEl>
                                          <p:spTgt spid="155651">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iterate type="lt">
                                    <p:tmPct val="0"/>
                                  </p:iterate>
                                  <p:childTnLst>
                                    <p:animEffect transition="out" filter="fade">
                                      <p:cBhvr>
                                        <p:cTn id="59" dur="500"/>
                                        <p:tgtEl>
                                          <p:spTgt spid="155651">
                                            <p:txEl>
                                              <p:pRg st="3" end="3"/>
                                            </p:txEl>
                                          </p:spTgt>
                                        </p:tgtEl>
                                      </p:cBhvr>
                                    </p:animEffect>
                                    <p:anim calcmode="lin" valueType="num">
                                      <p:cBhvr>
                                        <p:cTn id="60" dur="500"/>
                                        <p:tgtEl>
                                          <p:spTgt spid="155651">
                                            <p:txEl>
                                              <p:pRg st="3" end="3"/>
                                            </p:txEl>
                                          </p:spTgt>
                                        </p:tgtEl>
                                        <p:attrNameLst>
                                          <p:attrName>ppt_x</p:attrName>
                                        </p:attrNameLst>
                                      </p:cBhvr>
                                      <p:tavLst>
                                        <p:tav tm="0">
                                          <p:val>
                                            <p:strVal val="ppt_x"/>
                                          </p:val>
                                        </p:tav>
                                        <p:tav tm="100000">
                                          <p:val>
                                            <p:strVal val="ppt_x"/>
                                          </p:val>
                                        </p:tav>
                                      </p:tavLst>
                                    </p:anim>
                                    <p:anim calcmode="lin" valueType="num">
                                      <p:cBhvr>
                                        <p:cTn id="61" dur="500"/>
                                        <p:tgtEl>
                                          <p:spTgt spid="155651">
                                            <p:txEl>
                                              <p:pRg st="3" end="3"/>
                                            </p:txEl>
                                          </p:spTgt>
                                        </p:tgtEl>
                                        <p:attrNameLst>
                                          <p:attrName>ppt_y</p:attrName>
                                        </p:attrNameLst>
                                      </p:cBhvr>
                                      <p:tavLst>
                                        <p:tav tm="0">
                                          <p:val>
                                            <p:strVal val="ppt_y"/>
                                          </p:val>
                                        </p:tav>
                                        <p:tav tm="100000">
                                          <p:val>
                                            <p:strVal val="ppt_y+.1"/>
                                          </p:val>
                                        </p:tav>
                                      </p:tavLst>
                                    </p:anim>
                                    <p:set>
                                      <p:cBhvr>
                                        <p:cTn id="62" dur="1" fill="hold">
                                          <p:stCondLst>
                                            <p:cond delay="499"/>
                                          </p:stCondLst>
                                        </p:cTn>
                                        <p:tgtEl>
                                          <p:spTgt spid="155651">
                                            <p:txEl>
                                              <p:pRg st="3" end="3"/>
                                            </p:txEl>
                                          </p:spTgt>
                                        </p:tgtEl>
                                        <p:attrNameLst>
                                          <p:attrName>style.visibility</p:attrName>
                                        </p:attrNameLst>
                                      </p:cBhvr>
                                      <p:to>
                                        <p:strVal val="hidden"/>
                                      </p:to>
                                    </p:set>
                                  </p:childTnLst>
                                </p:cTn>
                              </p:par>
                              <p:par>
                                <p:cTn id="63" presetID="42" presetClass="exit" presetSubtype="0" fill="hold" nodeType="withEffect">
                                  <p:stCondLst>
                                    <p:cond delay="0"/>
                                  </p:stCondLst>
                                  <p:iterate type="lt">
                                    <p:tmPct val="0"/>
                                  </p:iterate>
                                  <p:childTnLst>
                                    <p:animEffect transition="out" filter="fade">
                                      <p:cBhvr>
                                        <p:cTn id="64" dur="500"/>
                                        <p:tgtEl>
                                          <p:spTgt spid="155651">
                                            <p:txEl>
                                              <p:pRg st="4" end="4"/>
                                            </p:txEl>
                                          </p:spTgt>
                                        </p:tgtEl>
                                      </p:cBhvr>
                                    </p:animEffect>
                                    <p:anim calcmode="lin" valueType="num">
                                      <p:cBhvr>
                                        <p:cTn id="65" dur="500"/>
                                        <p:tgtEl>
                                          <p:spTgt spid="155651">
                                            <p:txEl>
                                              <p:pRg st="4" end="4"/>
                                            </p:txEl>
                                          </p:spTgt>
                                        </p:tgtEl>
                                        <p:attrNameLst>
                                          <p:attrName>ppt_x</p:attrName>
                                        </p:attrNameLst>
                                      </p:cBhvr>
                                      <p:tavLst>
                                        <p:tav tm="0">
                                          <p:val>
                                            <p:strVal val="ppt_x"/>
                                          </p:val>
                                        </p:tav>
                                        <p:tav tm="100000">
                                          <p:val>
                                            <p:strVal val="ppt_x"/>
                                          </p:val>
                                        </p:tav>
                                      </p:tavLst>
                                    </p:anim>
                                    <p:anim calcmode="lin" valueType="num">
                                      <p:cBhvr>
                                        <p:cTn id="66" dur="500"/>
                                        <p:tgtEl>
                                          <p:spTgt spid="155651">
                                            <p:txEl>
                                              <p:pRg st="4" end="4"/>
                                            </p:txEl>
                                          </p:spTgt>
                                        </p:tgtEl>
                                        <p:attrNameLst>
                                          <p:attrName>ppt_y</p:attrName>
                                        </p:attrNameLst>
                                      </p:cBhvr>
                                      <p:tavLst>
                                        <p:tav tm="0">
                                          <p:val>
                                            <p:strVal val="ppt_y"/>
                                          </p:val>
                                        </p:tav>
                                        <p:tav tm="100000">
                                          <p:val>
                                            <p:strVal val="ppt_y+.1"/>
                                          </p:val>
                                        </p:tav>
                                      </p:tavLst>
                                    </p:anim>
                                    <p:set>
                                      <p:cBhvr>
                                        <p:cTn id="67" dur="1" fill="hold">
                                          <p:stCondLst>
                                            <p:cond delay="499"/>
                                          </p:stCondLst>
                                        </p:cTn>
                                        <p:tgtEl>
                                          <p:spTgt spid="155651">
                                            <p:txEl>
                                              <p:pRg st="4" end="4"/>
                                            </p:txEl>
                                          </p:spTgt>
                                        </p:tgtEl>
                                        <p:attrNameLst>
                                          <p:attrName>style.visibility</p:attrName>
                                        </p:attrNameLst>
                                      </p:cBhvr>
                                      <p:to>
                                        <p:strVal val="hidden"/>
                                      </p:to>
                                    </p:set>
                                  </p:childTnLst>
                                </p:cTn>
                              </p:par>
                              <p:par>
                                <p:cTn id="68" presetID="42" presetClass="exit" presetSubtype="0" fill="hold" nodeType="withEffect">
                                  <p:stCondLst>
                                    <p:cond delay="0"/>
                                  </p:stCondLst>
                                  <p:iterate type="lt">
                                    <p:tmPct val="0"/>
                                  </p:iterate>
                                  <p:childTnLst>
                                    <p:animEffect transition="out" filter="fade">
                                      <p:cBhvr>
                                        <p:cTn id="69" dur="500"/>
                                        <p:tgtEl>
                                          <p:spTgt spid="155651">
                                            <p:txEl>
                                              <p:pRg st="5" end="5"/>
                                            </p:txEl>
                                          </p:spTgt>
                                        </p:tgtEl>
                                      </p:cBhvr>
                                    </p:animEffect>
                                    <p:anim calcmode="lin" valueType="num">
                                      <p:cBhvr>
                                        <p:cTn id="70" dur="500"/>
                                        <p:tgtEl>
                                          <p:spTgt spid="155651">
                                            <p:txEl>
                                              <p:pRg st="5" end="5"/>
                                            </p:txEl>
                                          </p:spTgt>
                                        </p:tgtEl>
                                        <p:attrNameLst>
                                          <p:attrName>ppt_x</p:attrName>
                                        </p:attrNameLst>
                                      </p:cBhvr>
                                      <p:tavLst>
                                        <p:tav tm="0">
                                          <p:val>
                                            <p:strVal val="ppt_x"/>
                                          </p:val>
                                        </p:tav>
                                        <p:tav tm="100000">
                                          <p:val>
                                            <p:strVal val="ppt_x"/>
                                          </p:val>
                                        </p:tav>
                                      </p:tavLst>
                                    </p:anim>
                                    <p:anim calcmode="lin" valueType="num">
                                      <p:cBhvr>
                                        <p:cTn id="71" dur="500"/>
                                        <p:tgtEl>
                                          <p:spTgt spid="155651">
                                            <p:txEl>
                                              <p:pRg st="5" end="5"/>
                                            </p:txEl>
                                          </p:spTgt>
                                        </p:tgtEl>
                                        <p:attrNameLst>
                                          <p:attrName>ppt_y</p:attrName>
                                        </p:attrNameLst>
                                      </p:cBhvr>
                                      <p:tavLst>
                                        <p:tav tm="0">
                                          <p:val>
                                            <p:strVal val="ppt_y"/>
                                          </p:val>
                                        </p:tav>
                                        <p:tav tm="100000">
                                          <p:val>
                                            <p:strVal val="ppt_y+.1"/>
                                          </p:val>
                                        </p:tav>
                                      </p:tavLst>
                                    </p:anim>
                                    <p:set>
                                      <p:cBhvr>
                                        <p:cTn id="72" dur="1" fill="hold">
                                          <p:stCondLst>
                                            <p:cond delay="499"/>
                                          </p:stCondLst>
                                        </p:cTn>
                                        <p:tgtEl>
                                          <p:spTgt spid="155651">
                                            <p:txEl>
                                              <p:pRg st="5" end="5"/>
                                            </p:txEl>
                                          </p:spTgt>
                                        </p:tgtEl>
                                        <p:attrNameLst>
                                          <p:attrName>style.visibility</p:attrName>
                                        </p:attrNameLst>
                                      </p:cBhvr>
                                      <p:to>
                                        <p:strVal val="hidden"/>
                                      </p:to>
                                    </p:set>
                                  </p:childTnLst>
                                </p:cTn>
                              </p:par>
                              <p:par>
                                <p:cTn id="73" presetID="42" presetClass="exit" presetSubtype="0" fill="hold" nodeType="withEffect">
                                  <p:stCondLst>
                                    <p:cond delay="0"/>
                                  </p:stCondLst>
                                  <p:iterate type="lt">
                                    <p:tmPct val="0"/>
                                  </p:iterate>
                                  <p:childTnLst>
                                    <p:animEffect transition="out" filter="fade">
                                      <p:cBhvr>
                                        <p:cTn id="74" dur="500"/>
                                        <p:tgtEl>
                                          <p:spTgt spid="155651">
                                            <p:txEl>
                                              <p:pRg st="6" end="6"/>
                                            </p:txEl>
                                          </p:spTgt>
                                        </p:tgtEl>
                                      </p:cBhvr>
                                    </p:animEffect>
                                    <p:anim calcmode="lin" valueType="num">
                                      <p:cBhvr>
                                        <p:cTn id="75" dur="500"/>
                                        <p:tgtEl>
                                          <p:spTgt spid="155651">
                                            <p:txEl>
                                              <p:pRg st="6" end="6"/>
                                            </p:txEl>
                                          </p:spTgt>
                                        </p:tgtEl>
                                        <p:attrNameLst>
                                          <p:attrName>ppt_x</p:attrName>
                                        </p:attrNameLst>
                                      </p:cBhvr>
                                      <p:tavLst>
                                        <p:tav tm="0">
                                          <p:val>
                                            <p:strVal val="ppt_x"/>
                                          </p:val>
                                        </p:tav>
                                        <p:tav tm="100000">
                                          <p:val>
                                            <p:strVal val="ppt_x"/>
                                          </p:val>
                                        </p:tav>
                                      </p:tavLst>
                                    </p:anim>
                                    <p:anim calcmode="lin" valueType="num">
                                      <p:cBhvr>
                                        <p:cTn id="76" dur="500"/>
                                        <p:tgtEl>
                                          <p:spTgt spid="155651">
                                            <p:txEl>
                                              <p:pRg st="6" end="6"/>
                                            </p:txEl>
                                          </p:spTgt>
                                        </p:tgtEl>
                                        <p:attrNameLst>
                                          <p:attrName>ppt_y</p:attrName>
                                        </p:attrNameLst>
                                      </p:cBhvr>
                                      <p:tavLst>
                                        <p:tav tm="0">
                                          <p:val>
                                            <p:strVal val="ppt_y"/>
                                          </p:val>
                                        </p:tav>
                                        <p:tav tm="100000">
                                          <p:val>
                                            <p:strVal val="ppt_y+.1"/>
                                          </p:val>
                                        </p:tav>
                                      </p:tavLst>
                                    </p:anim>
                                    <p:set>
                                      <p:cBhvr>
                                        <p:cTn id="77" dur="1" fill="hold">
                                          <p:stCondLst>
                                            <p:cond delay="499"/>
                                          </p:stCondLst>
                                        </p:cTn>
                                        <p:tgtEl>
                                          <p:spTgt spid="155651">
                                            <p:txEl>
                                              <p:pRg st="6" end="6"/>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5651">
                                            <p:txEl>
                                              <p:pRg st="0" end="0"/>
                                            </p:txEl>
                                          </p:spTgt>
                                        </p:tgtEl>
                                        <p:attrNameLst>
                                          <p:attrName>style.visibility</p:attrName>
                                        </p:attrNameLst>
                                      </p:cBhvr>
                                      <p:to>
                                        <p:strVal val="visible"/>
                                      </p:to>
                                    </p:set>
                                    <p:animEffect transition="in" filter="fade">
                                      <p:cBhvr>
                                        <p:cTn id="82" dur="500"/>
                                        <p:tgtEl>
                                          <p:spTgt spid="155651">
                                            <p:txEl>
                                              <p:pRg st="0" end="0"/>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155651">
                                            <p:txEl>
                                              <p:pRg st="1" end="1"/>
                                            </p:txEl>
                                          </p:spTgt>
                                        </p:tgtEl>
                                        <p:attrNameLst>
                                          <p:attrName>style.visibility</p:attrName>
                                        </p:attrNameLst>
                                      </p:cBhvr>
                                      <p:to>
                                        <p:strVal val="visible"/>
                                      </p:to>
                                    </p:set>
                                    <p:animEffect transition="in" filter="fade">
                                      <p:cBhvr>
                                        <p:cTn id="85" dur="500"/>
                                        <p:tgtEl>
                                          <p:spTgt spid="155651">
                                            <p:txEl>
                                              <p:pRg st="1" end="1"/>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155651">
                                            <p:txEl>
                                              <p:pRg st="2" end="2"/>
                                            </p:txEl>
                                          </p:spTgt>
                                        </p:tgtEl>
                                        <p:attrNameLst>
                                          <p:attrName>style.visibility</p:attrName>
                                        </p:attrNameLst>
                                      </p:cBhvr>
                                      <p:to>
                                        <p:strVal val="visible"/>
                                      </p:to>
                                    </p:set>
                                    <p:animEffect transition="in" filter="fade">
                                      <p:cBhvr>
                                        <p:cTn id="88" dur="500"/>
                                        <p:tgtEl>
                                          <p:spTgt spid="155651">
                                            <p:txEl>
                                              <p:pRg st="2" end="2"/>
                                            </p:txEl>
                                          </p:spTgt>
                                        </p:tgtEl>
                                      </p:cBhvr>
                                    </p:animEffect>
                                  </p:childTnLst>
                                </p:cTn>
                              </p:par>
                              <p:par>
                                <p:cTn id="89" presetID="10" presetClass="entr" presetSubtype="0" fill="hold" nodeType="withEffect">
                                  <p:stCondLst>
                                    <p:cond delay="0"/>
                                  </p:stCondLst>
                                  <p:iterate type="lt">
                                    <p:tmPct val="0"/>
                                  </p:iterate>
                                  <p:childTnLst>
                                    <p:set>
                                      <p:cBhvr>
                                        <p:cTn id="90" dur="1" fill="hold">
                                          <p:stCondLst>
                                            <p:cond delay="0"/>
                                          </p:stCondLst>
                                        </p:cTn>
                                        <p:tgtEl>
                                          <p:spTgt spid="155651">
                                            <p:txEl>
                                              <p:pRg st="3" end="3"/>
                                            </p:txEl>
                                          </p:spTgt>
                                        </p:tgtEl>
                                        <p:attrNameLst>
                                          <p:attrName>style.visibility</p:attrName>
                                        </p:attrNameLst>
                                      </p:cBhvr>
                                      <p:to>
                                        <p:strVal val="visible"/>
                                      </p:to>
                                    </p:set>
                                    <p:animEffect transition="in" filter="fade">
                                      <p:cBhvr>
                                        <p:cTn id="91" dur="500"/>
                                        <p:tgtEl>
                                          <p:spTgt spid="155651">
                                            <p:txEl>
                                              <p:pRg st="3" end="3"/>
                                            </p:txEl>
                                          </p:spTgt>
                                        </p:tgtEl>
                                      </p:cBhvr>
                                    </p:animEffect>
                                  </p:childTnLst>
                                </p:cTn>
                              </p:par>
                              <p:par>
                                <p:cTn id="92" presetID="10" presetClass="entr" presetSubtype="0" fill="hold" nodeType="withEffect">
                                  <p:stCondLst>
                                    <p:cond delay="0"/>
                                  </p:stCondLst>
                                  <p:iterate type="lt">
                                    <p:tmPct val="0"/>
                                  </p:iterate>
                                  <p:childTnLst>
                                    <p:set>
                                      <p:cBhvr>
                                        <p:cTn id="93" dur="1" fill="hold">
                                          <p:stCondLst>
                                            <p:cond delay="0"/>
                                          </p:stCondLst>
                                        </p:cTn>
                                        <p:tgtEl>
                                          <p:spTgt spid="155651">
                                            <p:txEl>
                                              <p:pRg st="4" end="4"/>
                                            </p:txEl>
                                          </p:spTgt>
                                        </p:tgtEl>
                                        <p:attrNameLst>
                                          <p:attrName>style.visibility</p:attrName>
                                        </p:attrNameLst>
                                      </p:cBhvr>
                                      <p:to>
                                        <p:strVal val="visible"/>
                                      </p:to>
                                    </p:set>
                                    <p:animEffect transition="in" filter="fade">
                                      <p:cBhvr>
                                        <p:cTn id="94" dur="500"/>
                                        <p:tgtEl>
                                          <p:spTgt spid="155651">
                                            <p:txEl>
                                              <p:pRg st="4" end="4"/>
                                            </p:txEl>
                                          </p:spTgt>
                                        </p:tgtEl>
                                      </p:cBhvr>
                                    </p:animEffect>
                                  </p:childTnLst>
                                </p:cTn>
                              </p:par>
                              <p:par>
                                <p:cTn id="95" presetID="10" presetClass="entr" presetSubtype="0" fill="hold" nodeType="withEffect">
                                  <p:stCondLst>
                                    <p:cond delay="0"/>
                                  </p:stCondLst>
                                  <p:iterate type="lt">
                                    <p:tmPct val="0"/>
                                  </p:iterate>
                                  <p:childTnLst>
                                    <p:set>
                                      <p:cBhvr>
                                        <p:cTn id="96" dur="1" fill="hold">
                                          <p:stCondLst>
                                            <p:cond delay="0"/>
                                          </p:stCondLst>
                                        </p:cTn>
                                        <p:tgtEl>
                                          <p:spTgt spid="155651">
                                            <p:txEl>
                                              <p:pRg st="5" end="5"/>
                                            </p:txEl>
                                          </p:spTgt>
                                        </p:tgtEl>
                                        <p:attrNameLst>
                                          <p:attrName>style.visibility</p:attrName>
                                        </p:attrNameLst>
                                      </p:cBhvr>
                                      <p:to>
                                        <p:strVal val="visible"/>
                                      </p:to>
                                    </p:set>
                                    <p:animEffect transition="in" filter="fade">
                                      <p:cBhvr>
                                        <p:cTn id="97" dur="500"/>
                                        <p:tgtEl>
                                          <p:spTgt spid="155651">
                                            <p:txEl>
                                              <p:pRg st="5" end="5"/>
                                            </p:txEl>
                                          </p:spTgt>
                                        </p:tgtEl>
                                      </p:cBhvr>
                                    </p:animEffect>
                                  </p:childTnLst>
                                </p:cTn>
                              </p:par>
                              <p:par>
                                <p:cTn id="98" presetID="10" presetClass="entr" presetSubtype="0" fill="hold" nodeType="withEffect">
                                  <p:stCondLst>
                                    <p:cond delay="0"/>
                                  </p:stCondLst>
                                  <p:iterate type="lt">
                                    <p:tmPct val="0"/>
                                  </p:iterate>
                                  <p:childTnLst>
                                    <p:set>
                                      <p:cBhvr>
                                        <p:cTn id="99" dur="1" fill="hold">
                                          <p:stCondLst>
                                            <p:cond delay="0"/>
                                          </p:stCondLst>
                                        </p:cTn>
                                        <p:tgtEl>
                                          <p:spTgt spid="155651">
                                            <p:txEl>
                                              <p:pRg st="6" end="6"/>
                                            </p:txEl>
                                          </p:spTgt>
                                        </p:tgtEl>
                                        <p:attrNameLst>
                                          <p:attrName>style.visibility</p:attrName>
                                        </p:attrNameLst>
                                      </p:cBhvr>
                                      <p:to>
                                        <p:strVal val="visible"/>
                                      </p:to>
                                    </p:set>
                                    <p:animEffect transition="in" filter="fade">
                                      <p:cBhvr>
                                        <p:cTn id="100" dur="500"/>
                                        <p:tgtEl>
                                          <p:spTgt spid="155651">
                                            <p:txEl>
                                              <p:pRg st="6" end="6"/>
                                            </p:txEl>
                                          </p:spTgt>
                                        </p:tgtEl>
                                      </p:cBhvr>
                                    </p:animEffect>
                                  </p:childTnLst>
                                </p:cTn>
                              </p:par>
                              <p:par>
                                <p:cTn id="101" presetID="10" presetClass="entr" presetSubtype="0" fill="hold" nodeType="withEffect">
                                  <p:stCondLst>
                                    <p:cond delay="0"/>
                                  </p:stCondLst>
                                  <p:iterate type="lt">
                                    <p:tmPct val="0"/>
                                  </p:iterate>
                                  <p:childTnLst>
                                    <p:set>
                                      <p:cBhvr>
                                        <p:cTn id="102" dur="1" fill="hold">
                                          <p:stCondLst>
                                            <p:cond delay="0"/>
                                          </p:stCondLst>
                                        </p:cTn>
                                        <p:tgtEl>
                                          <p:spTgt spid="155651">
                                            <p:txEl>
                                              <p:pRg st="7" end="7"/>
                                            </p:txEl>
                                          </p:spTgt>
                                        </p:tgtEl>
                                        <p:attrNameLst>
                                          <p:attrName>style.visibility</p:attrName>
                                        </p:attrNameLst>
                                      </p:cBhvr>
                                      <p:to>
                                        <p:strVal val="visible"/>
                                      </p:to>
                                    </p:set>
                                    <p:animEffect transition="in" filter="fade">
                                      <p:cBhvr>
                                        <p:cTn id="103" dur="500"/>
                                        <p:tgtEl>
                                          <p:spTgt spid="155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71600" y="473075"/>
            <a:ext cx="7772400" cy="762000"/>
          </a:xfrm>
        </p:spPr>
        <p:txBody>
          <a:bodyPr/>
          <a:lstStyle/>
          <a:p>
            <a:pPr eaLnBrk="1" hangingPunct="1">
              <a:defRPr/>
            </a:pPr>
            <a:r>
              <a:rPr lang="ja-JP" altLang="en-US" sz="3800" dirty="0" smtClean="0">
                <a:ea typeface="ＭＳ ゴシック" pitchFamily="49" charset="-128"/>
              </a:rPr>
              <a:t>ブレトンウッズ体制の崩壊原因</a:t>
            </a:r>
            <a:r>
              <a:rPr lang="ja-JP" altLang="en-US" dirty="0" smtClean="0"/>
              <a:t> </a:t>
            </a:r>
          </a:p>
        </p:txBody>
      </p:sp>
      <p:sp>
        <p:nvSpPr>
          <p:cNvPr id="156675" name="Rectangle 3"/>
          <p:cNvSpPr>
            <a:spLocks noGrp="1" noChangeArrowheads="1"/>
          </p:cNvSpPr>
          <p:nvPr>
            <p:ph idx="1"/>
          </p:nvPr>
        </p:nvSpPr>
        <p:spPr>
          <a:xfrm>
            <a:off x="179388" y="1447800"/>
            <a:ext cx="8964612" cy="5410200"/>
          </a:xfrm>
        </p:spPr>
        <p:txBody>
          <a:bodyPr/>
          <a:lstStyle/>
          <a:p>
            <a:pPr eaLnBrk="1" hangingPunct="1">
              <a:lnSpc>
                <a:spcPct val="90000"/>
              </a:lnSpc>
              <a:buFont typeface="Wingdings" pitchFamily="2" charset="2"/>
              <a:buNone/>
            </a:pPr>
            <a:r>
              <a:rPr lang="en-US" altLang="ja-JP" dirty="0" smtClean="0">
                <a:latin typeface="JS平成ｺﾞｼｯｸW5[JISX0213:2004]" pitchFamily="49" charset="-128"/>
                <a:ea typeface="JS平成ｺﾞｼｯｸW5[JISX0213:2004]" pitchFamily="49" charset="-128"/>
              </a:rPr>
              <a:t>1.</a:t>
            </a:r>
            <a:r>
              <a:rPr lang="ja-JP" altLang="en-US" dirty="0" smtClean="0">
                <a:latin typeface="JS平成ｺﾞｼｯｸW5[JISX0213:2004]" pitchFamily="49" charset="-128"/>
                <a:ea typeface="JS平成ｺﾞｼｯｸW5[JISX0213:2004]" pitchFamily="49" charset="-128"/>
              </a:rPr>
              <a:t>在外ドル資産の増大</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・金ドル本位制の維持⇔対米経常黒字</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a:t>
            </a:r>
            <a:r>
              <a:rPr lang="en-US" altLang="ja-JP" sz="2600" dirty="0" smtClean="0">
                <a:latin typeface="JS平成ｺﾞｼｯｸW5[JISX0213:2004]" pitchFamily="49" charset="-128"/>
                <a:ea typeface="JS平成ｺﾞｼｯｸW5[JISX0213:2004]" pitchFamily="49" charset="-128"/>
              </a:rPr>
              <a:t>1958</a:t>
            </a:r>
            <a:r>
              <a:rPr lang="ja-JP" altLang="en-US" sz="2600" dirty="0" smtClean="0">
                <a:latin typeface="JS平成ｺﾞｼｯｸW5[JISX0213:2004]" pitchFamily="49" charset="-128"/>
                <a:ea typeface="JS平成ｺﾞｼｯｸW5[JISX0213:2004]" pitchFamily="49" charset="-128"/>
              </a:rPr>
              <a:t>年までドル不足一ﾋﾞﾅｲﾝ･ﾈｸﾞﾚｸﾄ政策</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a:t>
            </a:r>
            <a:r>
              <a:rPr lang="en-US" altLang="ja-JP" sz="2600" dirty="0" smtClean="0">
                <a:latin typeface="JS平成ｺﾞｼｯｸW5[JISX0213:2004]" pitchFamily="49" charset="-128"/>
                <a:ea typeface="JS平成ｺﾞｼｯｸW5[JISX0213:2004]" pitchFamily="49" charset="-128"/>
              </a:rPr>
              <a:t>EEC</a:t>
            </a:r>
            <a:r>
              <a:rPr lang="ja-JP" altLang="en-US" sz="2600" dirty="0" smtClean="0">
                <a:latin typeface="JS平成ｺﾞｼｯｸW5[JISX0213:2004]" pitchFamily="49" charset="-128"/>
                <a:ea typeface="JS平成ｺﾞｼｯｸW5[JISX0213:2004]" pitchFamily="49" charset="-128"/>
              </a:rPr>
              <a:t>発足一対欧投資</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　　　→</a:t>
            </a:r>
            <a:r>
              <a:rPr lang="ja-JP" altLang="en-US" sz="2600" u="sng" dirty="0" smtClean="0">
                <a:latin typeface="JS平成ｺﾞｼｯｸW5[JISX0213:2004]" pitchFamily="49" charset="-128"/>
                <a:ea typeface="JS平成ｺﾞｼｯｸW5[JISX0213:2004]" pitchFamily="49" charset="-128"/>
              </a:rPr>
              <a:t>ドル余剰、米国金資産減少</a:t>
            </a:r>
          </a:p>
          <a:p>
            <a:pPr eaLnBrk="1" hangingPunct="1">
              <a:lnSpc>
                <a:spcPct val="90000"/>
              </a:lnSpc>
              <a:buFont typeface="Wingdings" pitchFamily="2" charset="2"/>
              <a:buNone/>
            </a:pPr>
            <a:r>
              <a:rPr lang="en-US" altLang="ja-JP" dirty="0" smtClean="0">
                <a:latin typeface="JS平成ｺﾞｼｯｸW5[JISX0213:2004]" pitchFamily="49" charset="-128"/>
                <a:ea typeface="JS平成ｺﾞｼｯｸW5[JISX0213:2004]" pitchFamily="49" charset="-128"/>
              </a:rPr>
              <a:t>2.</a:t>
            </a:r>
            <a:r>
              <a:rPr lang="ja-JP" altLang="en-US" dirty="0" smtClean="0">
                <a:latin typeface="JS平成ｺﾞｼｯｸW5[JISX0213:2004]" pitchFamily="49" charset="-128"/>
                <a:ea typeface="JS平成ｺﾞｼｯｸW5[JISX0213:2004]" pitchFamily="49" charset="-128"/>
              </a:rPr>
              <a:t>英、伊：インフレ増大一通貨切り下げ</a:t>
            </a:r>
          </a:p>
          <a:p>
            <a:pPr eaLnBrk="1" hangingPunct="1">
              <a:lnSpc>
                <a:spcPct val="90000"/>
              </a:lnSpc>
              <a:buFont typeface="Wingdings" pitchFamily="2" charset="2"/>
              <a:buNone/>
            </a:pPr>
            <a:r>
              <a:rPr lang="en-US" altLang="ja-JP" dirty="0" smtClean="0">
                <a:latin typeface="JS平成ｺﾞｼｯｸW5[JISX0213:2004]" pitchFamily="49" charset="-128"/>
                <a:ea typeface="JS平成ｺﾞｼｯｸW5[JISX0213:2004]" pitchFamily="49" charset="-128"/>
              </a:rPr>
              <a:t>3.</a:t>
            </a:r>
            <a:r>
              <a:rPr lang="ja-JP" altLang="en-US" dirty="0" smtClean="0">
                <a:latin typeface="JS平成ｺﾞｼｯｸW5[JISX0213:2004]" pitchFamily="49" charset="-128"/>
                <a:ea typeface="JS平成ｺﾞｼｯｸW5[JISX0213:2004]" pitchFamily="49" charset="-128"/>
              </a:rPr>
              <a:t>多国籍企業による大量の資本移動</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　　</a:t>
            </a:r>
            <a:r>
              <a:rPr lang="ja-JP" altLang="en-US" sz="2400" dirty="0" smtClean="0">
                <a:latin typeface="JS平成ｺﾞｼｯｸW5[JISX0213:2004]" pitchFamily="49" charset="-128"/>
                <a:ea typeface="JS平成ｺﾞｼｯｸW5[JISX0213:2004]" pitchFamily="49" charset="-128"/>
              </a:rPr>
              <a:t>リーズ　</a:t>
            </a:r>
            <a:r>
              <a:rPr lang="en-US" altLang="ja-JP" sz="2400" dirty="0" smtClean="0">
                <a:latin typeface="JS平成ｺﾞｼｯｸW5[JISX0213:2004]" pitchFamily="49" charset="-128"/>
                <a:ea typeface="JS平成ｺﾞｼｯｸW5[JISX0213:2004]" pitchFamily="49" charset="-128"/>
              </a:rPr>
              <a:t>:</a:t>
            </a:r>
            <a:r>
              <a:rPr lang="ja-JP" altLang="en-US" sz="2400" dirty="0" smtClean="0">
                <a:latin typeface="JS平成ｺﾞｼｯｸW5[JISX0213:2004]" pitchFamily="49" charset="-128"/>
                <a:ea typeface="JS平成ｺﾞｼｯｸW5[JISX0213:2004]" pitchFamily="49" charset="-128"/>
              </a:rPr>
              <a:t>受け取り通貨の早期交換</a:t>
            </a:r>
          </a:p>
          <a:p>
            <a:pPr eaLnBrk="1" hangingPunct="1">
              <a:lnSpc>
                <a:spcPct val="90000"/>
              </a:lnSpc>
              <a:buFont typeface="Wingdings" pitchFamily="2" charset="2"/>
              <a:buNone/>
            </a:pPr>
            <a:r>
              <a:rPr lang="ja-JP" altLang="en-US" sz="2400" dirty="0" smtClean="0">
                <a:latin typeface="JS平成ｺﾞｼｯｸW5[JISX0213:2004]" pitchFamily="49" charset="-128"/>
                <a:ea typeface="JS平成ｺﾞｼｯｸW5[JISX0213:2004]" pitchFamily="49" charset="-128"/>
              </a:rPr>
              <a:t>　　ラッグズ</a:t>
            </a:r>
            <a:r>
              <a:rPr lang="en-US" altLang="ja-JP" sz="2400" dirty="0" smtClean="0">
                <a:latin typeface="JS平成ｺﾞｼｯｸW5[JISX0213:2004]" pitchFamily="49" charset="-128"/>
                <a:ea typeface="JS平成ｺﾞｼｯｸW5[JISX0213:2004]" pitchFamily="49" charset="-128"/>
              </a:rPr>
              <a:t>:</a:t>
            </a:r>
            <a:r>
              <a:rPr lang="ja-JP" altLang="en-US" sz="2400" dirty="0" smtClean="0">
                <a:latin typeface="JS平成ｺﾞｼｯｸW5[JISX0213:2004]" pitchFamily="49" charset="-128"/>
                <a:ea typeface="JS平成ｺﾞｼｯｸW5[JISX0213:2004]" pitchFamily="49" charset="-128"/>
              </a:rPr>
              <a:t>通貨交換の引延ばし</a:t>
            </a:r>
          </a:p>
          <a:p>
            <a:pPr eaLnBrk="1" hangingPunct="1">
              <a:lnSpc>
                <a:spcPct val="90000"/>
              </a:lnSpc>
              <a:buFont typeface="Wingdings" pitchFamily="2" charset="2"/>
              <a:buNone/>
            </a:pPr>
            <a:r>
              <a:rPr lang="en-US" altLang="ja-JP" dirty="0" smtClean="0">
                <a:latin typeface="JS平成ｺﾞｼｯｸW5[JISX0213:2004]" pitchFamily="49" charset="-128"/>
                <a:ea typeface="JS平成ｺﾞｼｯｸW5[JISX0213:2004]" pitchFamily="49" charset="-128"/>
              </a:rPr>
              <a:t>4.</a:t>
            </a:r>
            <a:r>
              <a:rPr lang="ja-JP" altLang="en-US" dirty="0" smtClean="0">
                <a:latin typeface="JS平成ｺﾞｼｯｸW5[JISX0213:2004]" pitchFamily="49" charset="-128"/>
                <a:ea typeface="JS平成ｺﾞｼｯｸW5[JISX0213:2004]" pitchFamily="49" charset="-128"/>
              </a:rPr>
              <a:t>中東戦争、ベトナム戦争</a:t>
            </a:r>
          </a:p>
          <a:p>
            <a:pPr eaLnBrk="1" hangingPunct="1">
              <a:lnSpc>
                <a:spcPct val="90000"/>
              </a:lnSpc>
              <a:buFont typeface="Wingdings" pitchFamily="2" charset="2"/>
              <a:buNone/>
            </a:pPr>
            <a:r>
              <a:rPr lang="ja-JP" altLang="en-US" sz="2600" dirty="0" smtClean="0">
                <a:latin typeface="JS平成ｺﾞｼｯｸW5[JISX0213:2004]" pitchFamily="49" charset="-128"/>
                <a:ea typeface="JS平成ｺﾞｼｯｸW5[JISX0213:2004]" pitchFamily="49" charset="-128"/>
              </a:rPr>
              <a:t>　　　→金選好・米国の弱体化</a:t>
            </a:r>
          </a:p>
          <a:p>
            <a:pPr eaLnBrk="1" hangingPunct="1">
              <a:lnSpc>
                <a:spcPct val="90000"/>
              </a:lnSpc>
              <a:buFont typeface="Wingdings" pitchFamily="2" charset="2"/>
              <a:buNone/>
            </a:pPr>
            <a:endParaRPr lang="en-US" altLang="ja-JP" sz="2100" dirty="0" smtClean="0">
              <a:latin typeface="JS平成ｺﾞｼｯｸW5[JISX0213:2004]" pitchFamily="49" charset="-128"/>
              <a:ea typeface="JS平成ｺﾞｼｯｸW5[JISX0213:20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1000"/>
                                        <p:tgtEl>
                                          <p:spTgt spid="156675">
                                            <p:txEl>
                                              <p:pRg st="0" end="0"/>
                                            </p:txEl>
                                          </p:spTgt>
                                        </p:tgtEl>
                                      </p:cBhvr>
                                    </p:animEffect>
                                    <p:anim calcmode="lin" valueType="num">
                                      <p:cBhvr>
                                        <p:cTn id="8"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6675">
                                            <p:txEl>
                                              <p:pRg st="1" end="1"/>
                                            </p:txEl>
                                          </p:spTgt>
                                        </p:tgtEl>
                                        <p:attrNameLst>
                                          <p:attrName>style.visibility</p:attrName>
                                        </p:attrNameLst>
                                      </p:cBhvr>
                                      <p:to>
                                        <p:strVal val="visible"/>
                                      </p:to>
                                    </p:set>
                                    <p:animEffect transition="in" filter="fade">
                                      <p:cBhvr>
                                        <p:cTn id="14" dur="1000"/>
                                        <p:tgtEl>
                                          <p:spTgt spid="156675">
                                            <p:txEl>
                                              <p:pRg st="1" end="1"/>
                                            </p:txEl>
                                          </p:spTgt>
                                        </p:tgtEl>
                                      </p:cBhvr>
                                    </p:animEffect>
                                    <p:anim calcmode="lin" valueType="num">
                                      <p:cBhvr>
                                        <p:cTn id="15"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6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6675">
                                            <p:txEl>
                                              <p:pRg st="2" end="2"/>
                                            </p:txEl>
                                          </p:spTgt>
                                        </p:tgtEl>
                                        <p:attrNameLst>
                                          <p:attrName>style.visibility</p:attrName>
                                        </p:attrNameLst>
                                      </p:cBhvr>
                                      <p:to>
                                        <p:strVal val="visible"/>
                                      </p:to>
                                    </p:set>
                                    <p:animEffect transition="in" filter="fade">
                                      <p:cBhvr>
                                        <p:cTn id="21" dur="1000"/>
                                        <p:tgtEl>
                                          <p:spTgt spid="156675">
                                            <p:txEl>
                                              <p:pRg st="2" end="2"/>
                                            </p:txEl>
                                          </p:spTgt>
                                        </p:tgtEl>
                                      </p:cBhvr>
                                    </p:animEffect>
                                    <p:anim calcmode="lin" valueType="num">
                                      <p:cBhvr>
                                        <p:cTn id="22" dur="10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6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6675">
                                            <p:txEl>
                                              <p:pRg st="3" end="3"/>
                                            </p:txEl>
                                          </p:spTgt>
                                        </p:tgtEl>
                                        <p:attrNameLst>
                                          <p:attrName>style.visibility</p:attrName>
                                        </p:attrNameLst>
                                      </p:cBhvr>
                                      <p:to>
                                        <p:strVal val="visible"/>
                                      </p:to>
                                    </p:set>
                                    <p:animEffect transition="in" filter="fade">
                                      <p:cBhvr>
                                        <p:cTn id="28" dur="1000"/>
                                        <p:tgtEl>
                                          <p:spTgt spid="156675">
                                            <p:txEl>
                                              <p:pRg st="3" end="3"/>
                                            </p:txEl>
                                          </p:spTgt>
                                        </p:tgtEl>
                                      </p:cBhvr>
                                    </p:animEffect>
                                    <p:anim calcmode="lin" valueType="num">
                                      <p:cBhvr>
                                        <p:cTn id="29" dur="10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6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56675">
                                            <p:txEl>
                                              <p:pRg st="4" end="4"/>
                                            </p:txEl>
                                          </p:spTgt>
                                        </p:tgtEl>
                                        <p:attrNameLst>
                                          <p:attrName>style.visibility</p:attrName>
                                        </p:attrNameLst>
                                      </p:cBhvr>
                                      <p:to>
                                        <p:strVal val="visible"/>
                                      </p:to>
                                    </p:set>
                                    <p:animEffect transition="in" filter="fade">
                                      <p:cBhvr>
                                        <p:cTn id="35" dur="1000"/>
                                        <p:tgtEl>
                                          <p:spTgt spid="156675">
                                            <p:txEl>
                                              <p:pRg st="4" end="4"/>
                                            </p:txEl>
                                          </p:spTgt>
                                        </p:tgtEl>
                                      </p:cBhvr>
                                    </p:animEffect>
                                    <p:anim calcmode="lin" valueType="num">
                                      <p:cBhvr>
                                        <p:cTn id="36" dur="10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6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6675">
                                            <p:txEl>
                                              <p:pRg st="5" end="5"/>
                                            </p:txEl>
                                          </p:spTgt>
                                        </p:tgtEl>
                                        <p:attrNameLst>
                                          <p:attrName>style.visibility</p:attrName>
                                        </p:attrNameLst>
                                      </p:cBhvr>
                                      <p:to>
                                        <p:strVal val="visible"/>
                                      </p:to>
                                    </p:set>
                                    <p:animEffect transition="in" filter="fade">
                                      <p:cBhvr>
                                        <p:cTn id="42" dur="1000"/>
                                        <p:tgtEl>
                                          <p:spTgt spid="156675">
                                            <p:txEl>
                                              <p:pRg st="5" end="5"/>
                                            </p:txEl>
                                          </p:spTgt>
                                        </p:tgtEl>
                                      </p:cBhvr>
                                    </p:animEffect>
                                    <p:anim calcmode="lin" valueType="num">
                                      <p:cBhvr>
                                        <p:cTn id="43" dur="1000" fill="hold"/>
                                        <p:tgtEl>
                                          <p:spTgt spid="1566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66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56675">
                                            <p:txEl>
                                              <p:pRg st="6" end="6"/>
                                            </p:txEl>
                                          </p:spTgt>
                                        </p:tgtEl>
                                        <p:attrNameLst>
                                          <p:attrName>style.visibility</p:attrName>
                                        </p:attrNameLst>
                                      </p:cBhvr>
                                      <p:to>
                                        <p:strVal val="visible"/>
                                      </p:to>
                                    </p:set>
                                    <p:animEffect transition="in" filter="fade">
                                      <p:cBhvr>
                                        <p:cTn id="49" dur="1000"/>
                                        <p:tgtEl>
                                          <p:spTgt spid="156675">
                                            <p:txEl>
                                              <p:pRg st="6" end="6"/>
                                            </p:txEl>
                                          </p:spTgt>
                                        </p:tgtEl>
                                      </p:cBhvr>
                                    </p:animEffect>
                                    <p:anim calcmode="lin" valueType="num">
                                      <p:cBhvr>
                                        <p:cTn id="50" dur="1000" fill="hold"/>
                                        <p:tgtEl>
                                          <p:spTgt spid="15667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66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56675">
                                            <p:txEl>
                                              <p:pRg st="7" end="7"/>
                                            </p:txEl>
                                          </p:spTgt>
                                        </p:tgtEl>
                                        <p:attrNameLst>
                                          <p:attrName>style.visibility</p:attrName>
                                        </p:attrNameLst>
                                      </p:cBhvr>
                                      <p:to>
                                        <p:strVal val="visible"/>
                                      </p:to>
                                    </p:set>
                                    <p:animEffect transition="in" filter="fade">
                                      <p:cBhvr>
                                        <p:cTn id="56" dur="1000"/>
                                        <p:tgtEl>
                                          <p:spTgt spid="156675">
                                            <p:txEl>
                                              <p:pRg st="7" end="7"/>
                                            </p:txEl>
                                          </p:spTgt>
                                        </p:tgtEl>
                                      </p:cBhvr>
                                    </p:animEffect>
                                    <p:anim calcmode="lin" valueType="num">
                                      <p:cBhvr>
                                        <p:cTn id="57" dur="1000" fill="hold"/>
                                        <p:tgtEl>
                                          <p:spTgt spid="15667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566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56675">
                                            <p:txEl>
                                              <p:pRg st="8" end="8"/>
                                            </p:txEl>
                                          </p:spTgt>
                                        </p:tgtEl>
                                        <p:attrNameLst>
                                          <p:attrName>style.visibility</p:attrName>
                                        </p:attrNameLst>
                                      </p:cBhvr>
                                      <p:to>
                                        <p:strVal val="visible"/>
                                      </p:to>
                                    </p:set>
                                    <p:animEffect transition="in" filter="fade">
                                      <p:cBhvr>
                                        <p:cTn id="63" dur="1000"/>
                                        <p:tgtEl>
                                          <p:spTgt spid="156675">
                                            <p:txEl>
                                              <p:pRg st="8" end="8"/>
                                            </p:txEl>
                                          </p:spTgt>
                                        </p:tgtEl>
                                      </p:cBhvr>
                                    </p:animEffect>
                                    <p:anim calcmode="lin" valueType="num">
                                      <p:cBhvr>
                                        <p:cTn id="64" dur="1000" fill="hold"/>
                                        <p:tgtEl>
                                          <p:spTgt spid="15667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566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6675">
                                            <p:txEl>
                                              <p:pRg st="9" end="9"/>
                                            </p:txEl>
                                          </p:spTgt>
                                        </p:tgtEl>
                                        <p:attrNameLst>
                                          <p:attrName>style.visibility</p:attrName>
                                        </p:attrNameLst>
                                      </p:cBhvr>
                                      <p:to>
                                        <p:strVal val="visible"/>
                                      </p:to>
                                    </p:set>
                                    <p:animEffect transition="in" filter="fade">
                                      <p:cBhvr>
                                        <p:cTn id="70" dur="1000"/>
                                        <p:tgtEl>
                                          <p:spTgt spid="156675">
                                            <p:txEl>
                                              <p:pRg st="9" end="9"/>
                                            </p:txEl>
                                          </p:spTgt>
                                        </p:tgtEl>
                                      </p:cBhvr>
                                    </p:animEffect>
                                    <p:anim calcmode="lin" valueType="num">
                                      <p:cBhvr>
                                        <p:cTn id="71" dur="1000" fill="hold"/>
                                        <p:tgtEl>
                                          <p:spTgt spid="15667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566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56675">
                                            <p:txEl>
                                              <p:pRg st="10" end="10"/>
                                            </p:txEl>
                                          </p:spTgt>
                                        </p:tgtEl>
                                        <p:attrNameLst>
                                          <p:attrName>style.visibility</p:attrName>
                                        </p:attrNameLst>
                                      </p:cBhvr>
                                      <p:to>
                                        <p:strVal val="visible"/>
                                      </p:to>
                                    </p:set>
                                    <p:animEffect transition="in" filter="fade">
                                      <p:cBhvr>
                                        <p:cTn id="77" dur="1000"/>
                                        <p:tgtEl>
                                          <p:spTgt spid="156675">
                                            <p:txEl>
                                              <p:pRg st="10" end="10"/>
                                            </p:txEl>
                                          </p:spTgt>
                                        </p:tgtEl>
                                      </p:cBhvr>
                                    </p:animEffect>
                                    <p:anim calcmode="lin" valueType="num">
                                      <p:cBhvr>
                                        <p:cTn id="78" dur="1000" fill="hold"/>
                                        <p:tgtEl>
                                          <p:spTgt spid="15667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1566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88925" y="231775"/>
            <a:ext cx="8686800" cy="838200"/>
          </a:xfrm>
        </p:spPr>
        <p:txBody>
          <a:bodyPr>
            <a:normAutofit fontScale="90000"/>
          </a:bodyPr>
          <a:lstStyle/>
          <a:p>
            <a:pPr eaLnBrk="1" hangingPunct="1">
              <a:defRPr/>
            </a:pPr>
            <a:r>
              <a:rPr lang="ja-JP" altLang="en-US" sz="3800" dirty="0" smtClean="0"/>
              <a:t>スミソニアン体制</a:t>
            </a:r>
            <a:br>
              <a:rPr lang="ja-JP" altLang="en-US" sz="3800" dirty="0" smtClean="0"/>
            </a:br>
            <a:r>
              <a:rPr lang="ja-JP" altLang="en-US" sz="3000" dirty="0" smtClean="0"/>
              <a:t>－ </a:t>
            </a:r>
            <a:r>
              <a:rPr lang="en-US" altLang="ja-JP" sz="3000" dirty="0" smtClean="0"/>
              <a:t>1971</a:t>
            </a:r>
            <a:r>
              <a:rPr lang="ja-JP" altLang="en-US" sz="3000" dirty="0" smtClean="0"/>
              <a:t>年</a:t>
            </a:r>
            <a:r>
              <a:rPr lang="en-US" altLang="ja-JP" sz="3000" dirty="0" smtClean="0"/>
              <a:t>12</a:t>
            </a:r>
            <a:r>
              <a:rPr lang="ja-JP" altLang="en-US" sz="3000" dirty="0" smtClean="0"/>
              <a:t>月</a:t>
            </a:r>
            <a:r>
              <a:rPr lang="en-US" altLang="ja-JP" sz="3000" dirty="0" smtClean="0"/>
              <a:t>1810</a:t>
            </a:r>
            <a:r>
              <a:rPr lang="ja-JP" altLang="en-US" sz="3000" dirty="0" smtClean="0"/>
              <a:t>ヵ国蔵相・総裁会議</a:t>
            </a:r>
          </a:p>
        </p:txBody>
      </p:sp>
      <p:sp>
        <p:nvSpPr>
          <p:cNvPr id="81923" name="Rectangle 3"/>
          <p:cNvSpPr>
            <a:spLocks noGrp="1" noChangeArrowheads="1"/>
          </p:cNvSpPr>
          <p:nvPr>
            <p:ph idx="1"/>
          </p:nvPr>
        </p:nvSpPr>
        <p:spPr>
          <a:xfrm>
            <a:off x="409575" y="1377950"/>
            <a:ext cx="8124825" cy="5237163"/>
          </a:xfrm>
        </p:spPr>
        <p:txBody>
          <a:bodyPr/>
          <a:lstStyle/>
          <a:p>
            <a:pPr marL="179388" lvl="1" indent="0" eaLnBrk="1" hangingPunct="1"/>
            <a:r>
              <a:rPr lang="ja-JP" altLang="en-US" smtClean="0">
                <a:latin typeface="JS平成ｺﾞｼｯｸW5[JISX0213:2004]" pitchFamily="49" charset="-128"/>
                <a:ea typeface="JS平成ｺﾞｼｯｸW5[JISX0213:2004]" pitchFamily="49" charset="-128"/>
              </a:rPr>
              <a:t>米ドル通貨を切り上げ安定した為替相場体系へ復帰。</a:t>
            </a:r>
          </a:p>
          <a:p>
            <a:pPr marL="804863" lvl="3" indent="-266700" eaLnBrk="1" hangingPunct="1"/>
            <a:r>
              <a:rPr lang="ja-JP" altLang="en-US" smtClean="0">
                <a:latin typeface="JS平成ｺﾞｼｯｸW5[JISX0213:2004]" pitchFamily="49" charset="-128"/>
                <a:ea typeface="JS平成ｺﾞｼｯｸW5[JISX0213:2004]" pitchFamily="49" charset="-128"/>
              </a:rPr>
              <a:t>金に対してドルは</a:t>
            </a:r>
            <a:r>
              <a:rPr lang="en-US" altLang="ja-JP" smtClean="0">
                <a:latin typeface="JS平成ｺﾞｼｯｸW5[JISX0213:2004]" pitchFamily="49" charset="-128"/>
                <a:ea typeface="JS平成ｺﾞｼｯｸW5[JISX0213:2004]" pitchFamily="49" charset="-128"/>
              </a:rPr>
              <a:t>7.89</a:t>
            </a:r>
            <a:r>
              <a:rPr lang="ja-JP" altLang="en-US" smtClean="0">
                <a:latin typeface="JS平成ｺﾞｼｯｸW5[JISX0213:2004]" pitchFamily="49" charset="-128"/>
                <a:ea typeface="JS平成ｺﾞｼｯｸW5[JISX0213:2004]" pitchFamily="49" charset="-128"/>
              </a:rPr>
              <a:t>％の切下げ</a:t>
            </a:r>
          </a:p>
          <a:p>
            <a:pPr marL="804863" lvl="3" indent="-266700" eaLnBrk="1" hangingPunct="1"/>
            <a:r>
              <a:rPr lang="ja-JP" altLang="en-US" smtClean="0">
                <a:latin typeface="JS平成ｺﾞｼｯｸW5[JISX0213:2004]" pitchFamily="49" charset="-128"/>
                <a:ea typeface="JS平成ｺﾞｼｯｸW5[JISX0213:2004]" pitchFamily="49" charset="-128"/>
              </a:rPr>
              <a:t>円：１ドル＝</a:t>
            </a:r>
            <a:r>
              <a:rPr lang="en-US" altLang="ja-JP" smtClean="0">
                <a:latin typeface="JS平成ｺﾞｼｯｸW5[JISX0213:2004]" pitchFamily="49" charset="-128"/>
                <a:ea typeface="JS平成ｺﾞｼｯｸW5[JISX0213:2004]" pitchFamily="49" charset="-128"/>
              </a:rPr>
              <a:t>360</a:t>
            </a:r>
            <a:r>
              <a:rPr lang="ja-JP" altLang="en-US" smtClean="0">
                <a:latin typeface="JS平成ｺﾞｼｯｸW5[JISX0213:2004]" pitchFamily="49" charset="-128"/>
                <a:ea typeface="JS平成ｺﾞｼｯｸW5[JISX0213:2004]" pitchFamily="49" charset="-128"/>
              </a:rPr>
              <a:t>円</a:t>
            </a:r>
          </a:p>
          <a:p>
            <a:pPr marL="804863" lvl="3" indent="-266700" eaLnBrk="1" hangingPunct="1"/>
            <a:r>
              <a:rPr lang="ja-JP" altLang="en-US" smtClean="0">
                <a:latin typeface="JS平成ｺﾞｼｯｸW5[JISX0213:2004]" pitchFamily="49" charset="-128"/>
                <a:ea typeface="JS平成ｺﾞｼｯｸW5[JISX0213:2004]" pitchFamily="49" charset="-128"/>
              </a:rPr>
              <a:t>英ポンド</a:t>
            </a:r>
            <a:r>
              <a:rPr lang="en-US" altLang="ja-JP" smtClean="0">
                <a:latin typeface="JS平成ｺﾞｼｯｸW5[JISX0213:2004]" pitchFamily="49" charset="-128"/>
                <a:ea typeface="JS平成ｺﾞｼｯｸW5[JISX0213:2004]" pitchFamily="49" charset="-128"/>
              </a:rPr>
              <a:t>,</a:t>
            </a:r>
            <a:r>
              <a:rPr lang="ja-JP" altLang="en-US" smtClean="0">
                <a:latin typeface="JS平成ｺﾞｼｯｸW5[JISX0213:2004]" pitchFamily="49" charset="-128"/>
                <a:ea typeface="JS平成ｺﾞｼｯｸW5[JISX0213:2004]" pitchFamily="49" charset="-128"/>
              </a:rPr>
              <a:t>フランス・フラン－不変</a:t>
            </a:r>
          </a:p>
          <a:p>
            <a:pPr marL="804863" lvl="3" indent="-266700" eaLnBrk="1" hangingPunct="1"/>
            <a:r>
              <a:rPr lang="ja-JP" altLang="en-US" smtClean="0">
                <a:latin typeface="JS平成ｺﾞｼｯｸW5[JISX0213:2004]" pitchFamily="49" charset="-128"/>
                <a:ea typeface="JS平成ｺﾞｼｯｸW5[JISX0213:2004]" pitchFamily="49" charset="-128"/>
              </a:rPr>
              <a:t>イタリア・リラ－若干の切下げ</a:t>
            </a:r>
          </a:p>
          <a:p>
            <a:pPr marL="804863" lvl="3" indent="-266700" eaLnBrk="1" hangingPunct="1"/>
            <a:r>
              <a:rPr lang="ja-JP" altLang="en-US" smtClean="0">
                <a:latin typeface="JS平成ｺﾞｼｯｸW5[JISX0213:2004]" pitchFamily="49" charset="-128"/>
                <a:ea typeface="JS平成ｺﾞｼｯｸW5[JISX0213:2004]" pitchFamily="49" charset="-128"/>
              </a:rPr>
              <a:t>日本円</a:t>
            </a:r>
            <a:r>
              <a:rPr lang="en-US" altLang="ja-JP" smtClean="0">
                <a:latin typeface="JS平成ｺﾞｼｯｸW5[JISX0213:2004]" pitchFamily="49" charset="-128"/>
                <a:ea typeface="JS平成ｺﾞｼｯｸW5[JISX0213:2004]" pitchFamily="49" charset="-128"/>
              </a:rPr>
              <a:t>,</a:t>
            </a:r>
            <a:r>
              <a:rPr lang="ja-JP" altLang="en-US" smtClean="0">
                <a:latin typeface="JS平成ｺﾞｼｯｸW5[JISX0213:2004]" pitchFamily="49" charset="-128"/>
                <a:ea typeface="JS平成ｺﾞｼｯｸW5[JISX0213:2004]" pitchFamily="49" charset="-128"/>
              </a:rPr>
              <a:t>西ドイツ・マルク</a:t>
            </a:r>
            <a:r>
              <a:rPr lang="en-US" altLang="ja-JP" smtClean="0">
                <a:latin typeface="JS平成ｺﾞｼｯｸW5[JISX0213:2004]" pitchFamily="49" charset="-128"/>
                <a:ea typeface="JS平成ｺﾞｼｯｸW5[JISX0213:2004]" pitchFamily="49" charset="-128"/>
              </a:rPr>
              <a:t>,</a:t>
            </a:r>
            <a:r>
              <a:rPr lang="ja-JP" altLang="en-US" smtClean="0">
                <a:latin typeface="JS平成ｺﾞｼｯｸW5[JISX0213:2004]" pitchFamily="49" charset="-128"/>
                <a:ea typeface="JS平成ｺﾞｼｯｸW5[JISX0213:2004]" pitchFamily="49" charset="-128"/>
              </a:rPr>
              <a:t>オランダ・ギルダー</a:t>
            </a:r>
            <a:r>
              <a:rPr lang="en-US" altLang="ja-JP" smtClean="0">
                <a:latin typeface="JS平成ｺﾞｼｯｸW5[JISX0213:2004]" pitchFamily="49" charset="-128"/>
                <a:ea typeface="JS平成ｺﾞｼｯｸW5[JISX0213:2004]" pitchFamily="49" charset="-128"/>
              </a:rPr>
              <a:t>,</a:t>
            </a:r>
            <a:r>
              <a:rPr lang="ja-JP" altLang="en-US" smtClean="0">
                <a:latin typeface="JS平成ｺﾞｼｯｸW5[JISX0213:2004]" pitchFamily="49" charset="-128"/>
                <a:ea typeface="JS平成ｺﾞｼｯｸW5[JISX0213:2004]" pitchFamily="49" charset="-128"/>
              </a:rPr>
              <a:t>ベルギー・フラン－切上げ</a:t>
            </a:r>
          </a:p>
          <a:p>
            <a:pPr marL="179388" lvl="1" indent="0" eaLnBrk="1" hangingPunct="1"/>
            <a:r>
              <a:rPr lang="ja-JP" altLang="en-US" smtClean="0">
                <a:latin typeface="JS平成ｺﾞｼｯｸW5[JISX0213:2004]" pitchFamily="49" charset="-128"/>
                <a:ea typeface="JS平成ｺﾞｼｯｸW5[JISX0213:2004]" pitchFamily="49" charset="-128"/>
              </a:rPr>
              <a:t>許容される為替相場変動幅は従来の上下各々</a:t>
            </a:r>
            <a:r>
              <a:rPr lang="en-US" altLang="ja-JP" smtClean="0">
                <a:latin typeface="JS平成ｺﾞｼｯｸW5[JISX0213:2004]" pitchFamily="49" charset="-128"/>
                <a:ea typeface="JS平成ｺﾞｼｯｸW5[JISX0213:2004]" pitchFamily="49" charset="-128"/>
              </a:rPr>
              <a:t>1</a:t>
            </a:r>
            <a:r>
              <a:rPr lang="ja-JP" altLang="en-US" smtClean="0">
                <a:latin typeface="JS平成ｺﾞｼｯｸW5[JISX0213:2004]" pitchFamily="49" charset="-128"/>
                <a:ea typeface="JS平成ｺﾞｼｯｸW5[JISX0213:2004]" pitchFamily="49" charset="-128"/>
              </a:rPr>
              <a:t>％から</a:t>
            </a:r>
            <a:r>
              <a:rPr lang="en-US" altLang="ja-JP" smtClean="0">
                <a:latin typeface="JS平成ｺﾞｼｯｸW5[JISX0213:2004]" pitchFamily="49" charset="-128"/>
                <a:ea typeface="JS平成ｺﾞｼｯｸW5[JISX0213:2004]" pitchFamily="49" charset="-128"/>
              </a:rPr>
              <a:t>2.25</a:t>
            </a:r>
            <a:r>
              <a:rPr lang="ja-JP" altLang="en-US" smtClean="0">
                <a:latin typeface="JS平成ｺﾞｼｯｸW5[JISX0213:2004]" pitchFamily="49" charset="-128"/>
                <a:ea typeface="JS平成ｺﾞｼｯｸW5[JISX0213:2004]" pitchFamily="49" charset="-128"/>
              </a:rPr>
              <a:t>％へ拡大する</a:t>
            </a:r>
            <a:r>
              <a:rPr lang="en-US" altLang="ja-JP" smtClean="0">
                <a:latin typeface="JS平成ｺﾞｼｯｸW5[JISX0213:2004]" pitchFamily="49" charset="-128"/>
                <a:ea typeface="JS平成ｺﾞｼｯｸW5[JISX0213:2004]" pitchFamily="49" charset="-128"/>
              </a:rPr>
              <a:t>(</a:t>
            </a:r>
            <a:r>
              <a:rPr lang="ja-JP" altLang="en-US" smtClean="0">
                <a:latin typeface="JS平成ｺﾞｼｯｸW5[JISX0213:2004]" pitchFamily="49" charset="-128"/>
                <a:ea typeface="JS平成ｺﾞｼｯｸW5[JISX0213:2004]" pitchFamily="49" charset="-128"/>
              </a:rPr>
              <a:t>ワイダーバンド</a:t>
            </a:r>
            <a:r>
              <a:rPr lang="en-US" altLang="ja-JP" smtClean="0">
                <a:latin typeface="JS平成ｺﾞｼｯｸW5[JISX0213:2004]" pitchFamily="49" charset="-128"/>
                <a:ea typeface="JS平成ｺﾞｼｯｸW5[JISX0213:2004]" pitchFamily="49" charset="-128"/>
              </a:rPr>
              <a:t>)</a:t>
            </a:r>
          </a:p>
          <a:p>
            <a:pPr marL="179388" lvl="1" indent="0" eaLnBrk="1" hangingPunct="1"/>
            <a:r>
              <a:rPr lang="ja-JP" altLang="en-US" smtClean="0">
                <a:latin typeface="JS平成ｺﾞｼｯｸW5[JISX0213:2004]" pitchFamily="49" charset="-128"/>
                <a:ea typeface="JS平成ｺﾞｼｯｸW5[JISX0213:2004]" pitchFamily="49" charset="-128"/>
              </a:rPr>
              <a:t>バイアメリカン条項を撤廃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 r="4668"/>
          <a:stretch/>
        </p:blipFill>
        <p:spPr bwMode="auto">
          <a:xfrm>
            <a:off x="182656" y="2430764"/>
            <a:ext cx="8898944" cy="413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4" name="Rectangle 2"/>
          <p:cNvSpPr>
            <a:spLocks noGrp="1" noChangeArrowheads="1"/>
          </p:cNvSpPr>
          <p:nvPr>
            <p:ph type="title"/>
          </p:nvPr>
        </p:nvSpPr>
        <p:spPr>
          <a:xfrm>
            <a:off x="685800" y="182563"/>
            <a:ext cx="7772400" cy="1143000"/>
          </a:xfrm>
        </p:spPr>
        <p:txBody>
          <a:bodyPr/>
          <a:lstStyle/>
          <a:p>
            <a:pPr algn="ctr" eaLnBrk="1" hangingPunct="1">
              <a:defRPr/>
            </a:pPr>
            <a:r>
              <a:rPr lang="ja-JP" altLang="en-US" dirty="0" smtClean="0"/>
              <a:t>名目円／ドル為替レートの推移</a:t>
            </a:r>
            <a:r>
              <a:rPr lang="en-US" altLang="ja-JP" dirty="0" smtClean="0"/>
              <a:t/>
            </a:r>
            <a:br>
              <a:rPr lang="en-US" altLang="ja-JP" dirty="0" smtClean="0"/>
            </a:br>
            <a:r>
              <a:rPr lang="ja-JP" altLang="en-US" dirty="0" smtClean="0"/>
              <a:t>（東京市場）</a:t>
            </a:r>
          </a:p>
        </p:txBody>
      </p:sp>
      <p:sp>
        <p:nvSpPr>
          <p:cNvPr id="136196" name="Line 4"/>
          <p:cNvSpPr>
            <a:spLocks noChangeShapeType="1"/>
          </p:cNvSpPr>
          <p:nvPr/>
        </p:nvSpPr>
        <p:spPr bwMode="auto">
          <a:xfrm flipV="1">
            <a:off x="3189056"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197" name="Line 5"/>
          <p:cNvSpPr>
            <a:spLocks noChangeShapeType="1"/>
          </p:cNvSpPr>
          <p:nvPr/>
        </p:nvSpPr>
        <p:spPr bwMode="auto">
          <a:xfrm flipV="1">
            <a:off x="1805689" y="2098756"/>
            <a:ext cx="60325" cy="3359150"/>
          </a:xfrm>
          <a:prstGeom prst="line">
            <a:avLst/>
          </a:prstGeom>
          <a:ln>
            <a:solidFill>
              <a:srgbClr val="CC66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ja-JP" altLang="en-US"/>
          </a:p>
        </p:txBody>
      </p:sp>
      <p:sp>
        <p:nvSpPr>
          <p:cNvPr id="136198" name="Rectangle 6"/>
          <p:cNvSpPr>
            <a:spLocks noChangeArrowheads="1"/>
          </p:cNvSpPr>
          <p:nvPr/>
        </p:nvSpPr>
        <p:spPr bwMode="auto">
          <a:xfrm>
            <a:off x="723808" y="1754187"/>
            <a:ext cx="2163763" cy="407988"/>
          </a:xfrm>
          <a:prstGeom prst="rect">
            <a:avLst/>
          </a:prstGeom>
          <a:solidFill>
            <a:srgbClr val="FFFFCC"/>
          </a:solidFill>
          <a:ln w="9525">
            <a:noFill/>
            <a:miter lim="800000"/>
            <a:headEnd/>
            <a:tailEnd/>
          </a:ln>
        </p:spPr>
        <p:txBody>
          <a:bodyPr wrap="none" anchor="ctr"/>
          <a:lstStyle/>
          <a:p>
            <a:pPr algn="ctr"/>
            <a:r>
              <a:rPr lang="ja-JP" altLang="en-US" sz="2000" b="1">
                <a:solidFill>
                  <a:srgbClr val="000000"/>
                </a:solidFill>
                <a:latin typeface="Arial" pitchFamily="34" charset="0"/>
              </a:rPr>
              <a:t>第２次オイルショック</a:t>
            </a:r>
          </a:p>
        </p:txBody>
      </p:sp>
      <p:sp>
        <p:nvSpPr>
          <p:cNvPr id="136199" name="Text Box 7"/>
          <p:cNvSpPr txBox="1">
            <a:spLocks noChangeArrowheads="1"/>
          </p:cNvSpPr>
          <p:nvPr/>
        </p:nvSpPr>
        <p:spPr bwMode="auto">
          <a:xfrm>
            <a:off x="3008672" y="1754665"/>
            <a:ext cx="1376363"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プラザ合意</a:t>
            </a:r>
          </a:p>
        </p:txBody>
      </p:sp>
      <p:sp>
        <p:nvSpPr>
          <p:cNvPr id="136200" name="Line 8"/>
          <p:cNvSpPr>
            <a:spLocks noChangeShapeType="1"/>
          </p:cNvSpPr>
          <p:nvPr/>
        </p:nvSpPr>
        <p:spPr bwMode="auto">
          <a:xfrm flipV="1">
            <a:off x="4904322"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1" name="Text Box 9"/>
          <p:cNvSpPr txBox="1">
            <a:spLocks noChangeArrowheads="1"/>
          </p:cNvSpPr>
          <p:nvPr/>
        </p:nvSpPr>
        <p:spPr bwMode="auto">
          <a:xfrm>
            <a:off x="4528660" y="1771607"/>
            <a:ext cx="2058988"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メキシコ通貨危機</a:t>
            </a:r>
          </a:p>
        </p:txBody>
      </p:sp>
      <p:sp>
        <p:nvSpPr>
          <p:cNvPr id="136202" name="Text Box 10"/>
          <p:cNvSpPr txBox="1">
            <a:spLocks noChangeArrowheads="1"/>
          </p:cNvSpPr>
          <p:nvPr/>
        </p:nvSpPr>
        <p:spPr bwMode="auto">
          <a:xfrm>
            <a:off x="4331489" y="5715357"/>
            <a:ext cx="1563328" cy="646331"/>
          </a:xfrm>
          <a:prstGeom prst="rect">
            <a:avLst/>
          </a:prstGeom>
          <a:noFill/>
          <a:ln w="9525">
            <a:noFill/>
            <a:miter lim="800000"/>
            <a:headEnd/>
            <a:tailEnd/>
          </a:ln>
          <a:effectLst/>
        </p:spPr>
        <p:txBody>
          <a:bodyPr wrap="square">
            <a:spAutoFit/>
          </a:bodyPr>
          <a:lstStyle/>
          <a:p>
            <a:pPr algn="ctr">
              <a:defRPr/>
            </a:pPr>
            <a:r>
              <a:rPr lang="en-US" altLang="ja-JP" dirty="0" smtClean="0">
                <a:solidFill>
                  <a:srgbClr val="FF0000"/>
                </a:solidFill>
                <a:effectLst>
                  <a:outerShdw blurRad="38100" dist="38100" dir="2700000" algn="tl">
                    <a:srgbClr val="C0C0C0"/>
                  </a:outerShdw>
                </a:effectLst>
                <a:latin typeface="Arial" charset="0"/>
                <a:ea typeface="ＭＳ Ｐゴシック" charset="-128"/>
              </a:rPr>
              <a:t>19</a:t>
            </a:r>
            <a:r>
              <a:rPr lang="en-US" altLang="ja-JP" b="1" dirty="0" smtClean="0">
                <a:solidFill>
                  <a:srgbClr val="FF0000"/>
                </a:solidFill>
                <a:latin typeface="Arial" charset="0"/>
                <a:ea typeface="ＭＳ Ｐゴシック" charset="-128"/>
              </a:rPr>
              <a:t>95.4.19</a:t>
            </a:r>
            <a:r>
              <a:rPr lang="ja-JP" altLang="en-US" b="1" dirty="0">
                <a:solidFill>
                  <a:srgbClr val="FF0000"/>
                </a:solidFill>
                <a:latin typeface="Arial" charset="0"/>
                <a:ea typeface="ＭＳ Ｐゴシック" charset="-128"/>
              </a:rPr>
              <a:t>　</a:t>
            </a:r>
            <a:endParaRPr lang="en-US" altLang="ja-JP" b="1" dirty="0" smtClean="0">
              <a:solidFill>
                <a:srgbClr val="FF0000"/>
              </a:solidFill>
              <a:latin typeface="Arial" charset="0"/>
              <a:ea typeface="ＭＳ Ｐゴシック" charset="-128"/>
            </a:endParaRPr>
          </a:p>
          <a:p>
            <a:pPr algn="ctr">
              <a:defRPr/>
            </a:pPr>
            <a:r>
              <a:rPr lang="en-US" altLang="ja-JP" b="1" dirty="0" smtClean="0">
                <a:solidFill>
                  <a:srgbClr val="FF0000"/>
                </a:solidFill>
                <a:latin typeface="Arial" charset="0"/>
                <a:ea typeface="ＭＳ Ｐゴシック" charset="-128"/>
              </a:rPr>
              <a:t>79</a:t>
            </a:r>
            <a:r>
              <a:rPr lang="ja-JP" altLang="en-US" b="1" dirty="0">
                <a:solidFill>
                  <a:srgbClr val="FF0000"/>
                </a:solidFill>
                <a:latin typeface="Arial" charset="0"/>
                <a:ea typeface="ＭＳ Ｐゴシック" charset="-128"/>
              </a:rPr>
              <a:t>円</a:t>
            </a:r>
            <a:r>
              <a:rPr lang="en-US" altLang="ja-JP" b="1" dirty="0">
                <a:solidFill>
                  <a:srgbClr val="FF0000"/>
                </a:solidFill>
                <a:latin typeface="Arial" charset="0"/>
                <a:ea typeface="ＭＳ Ｐゴシック" charset="-128"/>
              </a:rPr>
              <a:t>75</a:t>
            </a:r>
            <a:r>
              <a:rPr lang="ja-JP" altLang="en-US" b="1" dirty="0">
                <a:solidFill>
                  <a:srgbClr val="FF0000"/>
                </a:solidFill>
                <a:latin typeface="Arial" charset="0"/>
                <a:ea typeface="ＭＳ Ｐゴシック" charset="-128"/>
              </a:rPr>
              <a:t>銭</a:t>
            </a:r>
          </a:p>
        </p:txBody>
      </p:sp>
      <p:sp>
        <p:nvSpPr>
          <p:cNvPr id="13" name="Line 8"/>
          <p:cNvSpPr>
            <a:spLocks noChangeShapeType="1"/>
          </p:cNvSpPr>
          <p:nvPr/>
        </p:nvSpPr>
        <p:spPr bwMode="auto">
          <a:xfrm flipV="1">
            <a:off x="7758784" y="2280298"/>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4" name="Text Box 9"/>
          <p:cNvSpPr txBox="1">
            <a:spLocks noChangeArrowheads="1"/>
          </p:cNvSpPr>
          <p:nvPr/>
        </p:nvSpPr>
        <p:spPr bwMode="auto">
          <a:xfrm>
            <a:off x="6727788" y="1747460"/>
            <a:ext cx="1867819"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リーマンショック</a:t>
            </a:r>
            <a:endParaRPr lang="ja-JP" altLang="en-US" sz="2000" b="1" dirty="0">
              <a:solidFill>
                <a:srgbClr val="000000"/>
              </a:solidFill>
              <a:latin typeface="Arial" pitchFamily="34" charset="0"/>
            </a:endParaRPr>
          </a:p>
        </p:txBody>
      </p:sp>
      <p:sp>
        <p:nvSpPr>
          <p:cNvPr id="16" name="Line 8"/>
          <p:cNvSpPr>
            <a:spLocks noChangeShapeType="1"/>
          </p:cNvSpPr>
          <p:nvPr/>
        </p:nvSpPr>
        <p:spPr bwMode="auto">
          <a:xfrm flipH="1" flipV="1">
            <a:off x="5563417" y="2827719"/>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7" name="Text Box 9"/>
          <p:cNvSpPr txBox="1">
            <a:spLocks noChangeArrowheads="1"/>
          </p:cNvSpPr>
          <p:nvPr/>
        </p:nvSpPr>
        <p:spPr bwMode="auto">
          <a:xfrm>
            <a:off x="5053024" y="2466952"/>
            <a:ext cx="190949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アジア通貨</a:t>
            </a:r>
            <a:r>
              <a:rPr lang="ja-JP" altLang="en-US" sz="2000" b="1" dirty="0">
                <a:solidFill>
                  <a:srgbClr val="000000"/>
                </a:solidFill>
                <a:latin typeface="Arial" pitchFamily="34" charset="0"/>
              </a:rPr>
              <a:t>危機</a:t>
            </a:r>
          </a:p>
        </p:txBody>
      </p:sp>
      <p:sp>
        <p:nvSpPr>
          <p:cNvPr id="2" name="テキスト ボックス 1"/>
          <p:cNvSpPr txBox="1"/>
          <p:nvPr/>
        </p:nvSpPr>
        <p:spPr>
          <a:xfrm>
            <a:off x="7288666" y="4691688"/>
            <a:ext cx="1646605" cy="646331"/>
          </a:xfrm>
          <a:prstGeom prst="rect">
            <a:avLst/>
          </a:prstGeom>
          <a:noFill/>
        </p:spPr>
        <p:txBody>
          <a:bodyPr wrap="none" rtlCol="0">
            <a:spAutoFit/>
          </a:bodyPr>
          <a:lstStyle/>
          <a:p>
            <a:pPr algn="ctr"/>
            <a:r>
              <a:rPr lang="en-US" altLang="ja-JP" b="1" dirty="0" smtClean="0">
                <a:solidFill>
                  <a:srgbClr val="FF0000"/>
                </a:solidFill>
                <a:latin typeface="Arial Black" pitchFamily="34" charset="0"/>
                <a:ea typeface="+mn-ea"/>
              </a:rPr>
              <a:t>2011.10.26 </a:t>
            </a:r>
          </a:p>
          <a:p>
            <a:pPr algn="ctr"/>
            <a:r>
              <a:rPr lang="en-US" altLang="ja-JP" b="1" dirty="0" smtClean="0">
                <a:solidFill>
                  <a:srgbClr val="FF0000"/>
                </a:solidFill>
                <a:latin typeface="Arial Black" pitchFamily="34" charset="0"/>
                <a:ea typeface="+mn-ea"/>
              </a:rPr>
              <a:t>75</a:t>
            </a:r>
            <a:r>
              <a:rPr lang="ja-JP" altLang="en-US" b="1" dirty="0">
                <a:solidFill>
                  <a:srgbClr val="FF0000"/>
                </a:solidFill>
                <a:latin typeface="Arial Black" pitchFamily="34" charset="0"/>
                <a:ea typeface="+mn-ea"/>
              </a:rPr>
              <a:t>円</a:t>
            </a:r>
            <a:r>
              <a:rPr lang="en-US" altLang="ja-JP" b="1" dirty="0">
                <a:solidFill>
                  <a:srgbClr val="FF0000"/>
                </a:solidFill>
                <a:latin typeface="Arial Black" pitchFamily="34" charset="0"/>
                <a:ea typeface="+mn-ea"/>
              </a:rPr>
              <a:t>97</a:t>
            </a:r>
            <a:r>
              <a:rPr lang="ja-JP" altLang="en-US" b="1" dirty="0">
                <a:solidFill>
                  <a:srgbClr val="FF0000"/>
                </a:solidFill>
                <a:latin typeface="+mn-ea"/>
                <a:ea typeface="+mn-ea"/>
              </a:rPr>
              <a:t>銭</a:t>
            </a:r>
            <a:endParaRPr kumimoji="1" lang="ja-JP" altLang="en-US" b="1" dirty="0">
              <a:solidFill>
                <a:srgbClr val="FF0000"/>
              </a:solidFill>
              <a:latin typeface="+mn-ea"/>
              <a:ea typeface="+mn-ea"/>
            </a:endParaRPr>
          </a:p>
        </p:txBody>
      </p:sp>
      <p:sp>
        <p:nvSpPr>
          <p:cNvPr id="18" name="Line 8"/>
          <p:cNvSpPr>
            <a:spLocks noChangeShapeType="1"/>
          </p:cNvSpPr>
          <p:nvPr/>
        </p:nvSpPr>
        <p:spPr bwMode="auto">
          <a:xfrm flipH="1" flipV="1">
            <a:off x="8299936" y="3116938"/>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9" name="Text Box 9"/>
          <p:cNvSpPr txBox="1">
            <a:spLocks noChangeArrowheads="1"/>
          </p:cNvSpPr>
          <p:nvPr/>
        </p:nvSpPr>
        <p:spPr bwMode="auto">
          <a:xfrm>
            <a:off x="7214901" y="2738675"/>
            <a:ext cx="173316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東日本大震災</a:t>
            </a:r>
            <a:endParaRPr lang="ja-JP" altLang="en-US" sz="2000" b="1" dirty="0">
              <a:solidFill>
                <a:srgbClr val="000000"/>
              </a:solidFill>
              <a:latin typeface="Arial" pitchFamily="34" charset="0"/>
            </a:endParaRPr>
          </a:p>
        </p:txBody>
      </p:sp>
    </p:spTree>
    <p:extLst>
      <p:ext uri="{BB962C8B-B14F-4D97-AF65-F5344CB8AC3E}">
        <p14:creationId xmlns:p14="http://schemas.microsoft.com/office/powerpoint/2010/main" val="15918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childTnLst>
                          </p:cTn>
                        </p:par>
                        <p:par>
                          <p:cTn id="13" fill="hold">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36202"/>
                                        </p:tgtEl>
                                        <p:attrNameLst>
                                          <p:attrName>style.visibility</p:attrName>
                                        </p:attrNameLst>
                                      </p:cBhvr>
                                      <p:to>
                                        <p:strVal val="visible"/>
                                      </p:to>
                                    </p:set>
                                    <p:anim calcmode="discrete" valueType="clr">
                                      <p:cBhvr override="childStyle">
                                        <p:cTn id="16"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6202"/>
                                        </p:tgtEl>
                                        <p:attrNameLst>
                                          <p:attrName>fillcolor</p:attrName>
                                        </p:attrNameLst>
                                      </p:cBhvr>
                                      <p:tavLst>
                                        <p:tav tm="0">
                                          <p:val>
                                            <p:clrVal>
                                              <a:schemeClr val="accent2"/>
                                            </p:clrVal>
                                          </p:val>
                                        </p:tav>
                                        <p:tav tm="50000">
                                          <p:val>
                                            <p:clrVal>
                                              <a:schemeClr val="hlink"/>
                                            </p:clrVal>
                                          </p:val>
                                        </p:tav>
                                      </p:tavLst>
                                    </p:anim>
                                    <p:set>
                                      <p:cBhvr>
                                        <p:cTn id="18" dur="80"/>
                                        <p:tgtEl>
                                          <p:spTgt spid="136202"/>
                                        </p:tgtEl>
                                        <p:attrNameLst>
                                          <p:attrName>fill.type</p:attrName>
                                        </p:attrNameLst>
                                      </p:cBhvr>
                                      <p:to>
                                        <p:strVal val="solid"/>
                                      </p:to>
                                    </p:set>
                                  </p:childTnLst>
                                </p:cTn>
                              </p:par>
                            </p:childTnLst>
                          </p:cTn>
                        </p:par>
                        <p:par>
                          <p:cTn id="19" fill="hold">
                            <p:stCondLst>
                              <p:cond delay="64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4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64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animBg="1"/>
      <p:bldP spid="136201" grpId="0" animBg="1"/>
      <p:bldP spid="136202" grpId="0"/>
      <p:bldP spid="14"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ja-JP" altLang="en-US" smtClean="0"/>
              <a:t>外国為替相場</a:t>
            </a:r>
          </a:p>
        </p:txBody>
      </p:sp>
      <p:sp>
        <p:nvSpPr>
          <p:cNvPr id="133123" name="Rectangle 3"/>
          <p:cNvSpPr>
            <a:spLocks noGrp="1" noChangeArrowheads="1"/>
          </p:cNvSpPr>
          <p:nvPr>
            <p:ph idx="1"/>
          </p:nvPr>
        </p:nvSpPr>
        <p:spPr>
          <a:xfrm>
            <a:off x="395288" y="1600200"/>
            <a:ext cx="8291512" cy="1181100"/>
          </a:xfrm>
          <a:ln>
            <a:solidFill>
              <a:schemeClr val="tx1"/>
            </a:solidFill>
          </a:ln>
        </p:spPr>
        <p:txBody>
          <a:bodyPr/>
          <a:lstStyle/>
          <a:p>
            <a:pPr eaLnBrk="1" hangingPunct="1">
              <a:buFontTx/>
              <a:buNone/>
              <a:defRPr/>
            </a:pPr>
            <a:r>
              <a:rPr lang="ja-JP" altLang="en-US" smtClean="0"/>
              <a:t>外国為替相場（為替レート）</a:t>
            </a:r>
          </a:p>
          <a:p>
            <a:pPr eaLnBrk="1" hangingPunct="1">
              <a:buFontTx/>
              <a:buNone/>
              <a:defRPr/>
            </a:pPr>
            <a:r>
              <a:rPr lang="ja-JP" altLang="en-US" smtClean="0"/>
              <a:t>　　＝一国の通貨と他国通貨との交換比率</a:t>
            </a:r>
          </a:p>
          <a:p>
            <a:pPr eaLnBrk="1" hangingPunct="1">
              <a:buFontTx/>
              <a:buNone/>
              <a:defRPr/>
            </a:pPr>
            <a:endParaRPr lang="ja-JP" altLang="en-US" smtClean="0"/>
          </a:p>
          <a:p>
            <a:pPr eaLnBrk="1" hangingPunct="1">
              <a:buFontTx/>
              <a:buNone/>
              <a:defRPr/>
            </a:pPr>
            <a:endParaRPr lang="ja-JP" altLang="en-US" smtClean="0"/>
          </a:p>
          <a:p>
            <a:pPr eaLnBrk="1" hangingPunct="1">
              <a:buFontTx/>
              <a:buNone/>
              <a:defRPr/>
            </a:pPr>
            <a:endParaRPr lang="ja-JP" altLang="en-US" smtClean="0"/>
          </a:p>
          <a:p>
            <a:pPr eaLnBrk="1" hangingPunct="1">
              <a:buFontTx/>
              <a:buNone/>
              <a:defRPr/>
            </a:pPr>
            <a:endParaRPr lang="en-US" altLang="ja-JP" smtClean="0"/>
          </a:p>
        </p:txBody>
      </p:sp>
      <p:sp>
        <p:nvSpPr>
          <p:cNvPr id="83972" name="Rectangle 4"/>
          <p:cNvSpPr>
            <a:spLocks noChangeArrowheads="1"/>
          </p:cNvSpPr>
          <p:nvPr/>
        </p:nvSpPr>
        <p:spPr bwMode="auto">
          <a:xfrm>
            <a:off x="611188" y="3141663"/>
            <a:ext cx="3095625" cy="936625"/>
          </a:xfrm>
          <a:prstGeom prst="rect">
            <a:avLst/>
          </a:prstGeom>
          <a:solidFill>
            <a:srgbClr val="CC6600"/>
          </a:solidFill>
          <a:ln w="57150">
            <a:solidFill>
              <a:schemeClr val="tx1"/>
            </a:solidFill>
            <a:miter lim="800000"/>
            <a:headEnd/>
            <a:tailEnd/>
          </a:ln>
        </p:spPr>
        <p:txBody>
          <a:bodyPr wrap="none" anchor="ctr"/>
          <a:lstStyle/>
          <a:p>
            <a:pPr algn="ctr" fontAlgn="ctr"/>
            <a:r>
              <a:rPr lang="ja-JP" altLang="en-US" sz="2800">
                <a:latin typeface="Arial" pitchFamily="34" charset="0"/>
              </a:rPr>
              <a:t>外為取引</a:t>
            </a:r>
          </a:p>
        </p:txBody>
      </p:sp>
      <p:sp>
        <p:nvSpPr>
          <p:cNvPr id="133125" name="Rectangle 5"/>
          <p:cNvSpPr>
            <a:spLocks noChangeArrowheads="1"/>
          </p:cNvSpPr>
          <p:nvPr/>
        </p:nvSpPr>
        <p:spPr bwMode="auto">
          <a:xfrm>
            <a:off x="611188" y="4076700"/>
            <a:ext cx="3097212" cy="2305050"/>
          </a:xfrm>
          <a:prstGeom prst="rect">
            <a:avLst/>
          </a:prstGeom>
          <a:noFill/>
          <a:ln w="57150">
            <a:solidFill>
              <a:schemeClr val="tx1"/>
            </a:solidFill>
            <a:miter lim="800000"/>
            <a:headEnd/>
            <a:tailEnd/>
          </a:ln>
        </p:spPr>
        <p:txBody>
          <a:bodyPr wrap="none" anchor="ctr"/>
          <a:lstStyle/>
          <a:p>
            <a:pPr>
              <a:lnSpc>
                <a:spcPct val="120000"/>
              </a:lnSpc>
              <a:buFontTx/>
              <a:buChar char="•"/>
            </a:pPr>
            <a:r>
              <a:rPr lang="ja-JP" altLang="en-US" sz="2800">
                <a:latin typeface="Arial" pitchFamily="34" charset="0"/>
              </a:rPr>
              <a:t>貿易取引</a:t>
            </a:r>
          </a:p>
          <a:p>
            <a:pPr>
              <a:lnSpc>
                <a:spcPct val="120000"/>
              </a:lnSpc>
              <a:buFontTx/>
              <a:buChar char="•"/>
            </a:pPr>
            <a:r>
              <a:rPr lang="ja-JP" altLang="en-US" sz="2800">
                <a:latin typeface="Arial" pitchFamily="34" charset="0"/>
              </a:rPr>
              <a:t>サービス取引</a:t>
            </a:r>
          </a:p>
          <a:p>
            <a:pPr>
              <a:lnSpc>
                <a:spcPct val="120000"/>
              </a:lnSpc>
              <a:buFontTx/>
              <a:buChar char="•"/>
            </a:pPr>
            <a:r>
              <a:rPr lang="ja-JP" altLang="en-US" sz="2800">
                <a:latin typeface="Arial" pitchFamily="34" charset="0"/>
              </a:rPr>
              <a:t>資本取引</a:t>
            </a:r>
          </a:p>
          <a:p>
            <a:pPr>
              <a:lnSpc>
                <a:spcPct val="120000"/>
              </a:lnSpc>
              <a:buFontTx/>
              <a:buChar char="•"/>
            </a:pPr>
            <a:r>
              <a:rPr lang="ja-JP" altLang="en-US" sz="2800">
                <a:latin typeface="Arial" pitchFamily="34" charset="0"/>
              </a:rPr>
              <a:t>投機的売買</a:t>
            </a:r>
          </a:p>
        </p:txBody>
      </p:sp>
      <p:sp>
        <p:nvSpPr>
          <p:cNvPr id="133126" name="AutoShape 6"/>
          <p:cNvSpPr>
            <a:spLocks noChangeArrowheads="1"/>
          </p:cNvSpPr>
          <p:nvPr/>
        </p:nvSpPr>
        <p:spPr bwMode="auto">
          <a:xfrm>
            <a:off x="3995738" y="4292600"/>
            <a:ext cx="1152525" cy="865188"/>
          </a:xfrm>
          <a:prstGeom prst="rightArrow">
            <a:avLst>
              <a:gd name="adj1" fmla="val 50000"/>
              <a:gd name="adj2" fmla="val 33303"/>
            </a:avLst>
          </a:prstGeom>
          <a:solidFill>
            <a:schemeClr val="accent1"/>
          </a:solidFill>
          <a:ln w="9525">
            <a:solidFill>
              <a:schemeClr val="tx1"/>
            </a:solidFill>
            <a:miter lim="800000"/>
            <a:headEnd/>
            <a:tailEnd/>
          </a:ln>
        </p:spPr>
        <p:txBody>
          <a:bodyPr wrap="none" anchor="ctr"/>
          <a:lstStyle/>
          <a:p>
            <a:endParaRPr lang="ja-JP" altLang="en-US"/>
          </a:p>
        </p:txBody>
      </p:sp>
      <p:sp>
        <p:nvSpPr>
          <p:cNvPr id="133127" name="Oval 7"/>
          <p:cNvSpPr>
            <a:spLocks noChangeArrowheads="1"/>
          </p:cNvSpPr>
          <p:nvPr/>
        </p:nvSpPr>
        <p:spPr bwMode="auto">
          <a:xfrm>
            <a:off x="5292725" y="3284538"/>
            <a:ext cx="3527425" cy="2520950"/>
          </a:xfrm>
          <a:prstGeom prst="ellipse">
            <a:avLst/>
          </a:prstGeom>
          <a:solidFill>
            <a:srgbClr val="4907ED"/>
          </a:solidFill>
          <a:ln w="9525">
            <a:solidFill>
              <a:schemeClr val="tx1"/>
            </a:solidFill>
            <a:round/>
            <a:headEnd/>
            <a:tailEnd/>
          </a:ln>
        </p:spPr>
        <p:txBody>
          <a:bodyPr wrap="none" anchor="ctr"/>
          <a:lstStyle/>
          <a:p>
            <a:pPr algn="ctr"/>
            <a:r>
              <a:rPr lang="ja-JP" altLang="en-US" sz="2800">
                <a:latin typeface="Arial" pitchFamily="34" charset="0"/>
              </a:rPr>
              <a:t>実需（通貨需要）</a:t>
            </a:r>
          </a:p>
          <a:p>
            <a:pPr algn="ctr"/>
            <a:r>
              <a:rPr lang="ja-JP" altLang="en-US" sz="2800">
                <a:latin typeface="Arial" pitchFamily="34" charset="0"/>
              </a:rPr>
              <a:t>ヘッジ</a:t>
            </a:r>
          </a:p>
          <a:p>
            <a:pPr algn="ctr"/>
            <a:r>
              <a:rPr lang="ja-JP" altLang="en-US" sz="2800">
                <a:latin typeface="Arial" pitchFamily="34" charset="0"/>
              </a:rPr>
              <a:t>売買差益</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5"/>
                                        </p:tgtEl>
                                        <p:attrNameLst>
                                          <p:attrName>style.visibility</p:attrName>
                                        </p:attrNameLst>
                                      </p:cBhvr>
                                      <p:to>
                                        <p:strVal val="visible"/>
                                      </p:to>
                                    </p:set>
                                    <p:animEffect transition="in" filter="fade">
                                      <p:cBhvr>
                                        <p:cTn id="7" dur="2000"/>
                                        <p:tgtEl>
                                          <p:spTgt spid="1331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 calcmode="lin" valueType="num">
                                      <p:cBhvr additive="base">
                                        <p:cTn id="12" dur="500" fill="hold"/>
                                        <p:tgtEl>
                                          <p:spTgt spid="133126"/>
                                        </p:tgtEl>
                                        <p:attrNameLst>
                                          <p:attrName>ppt_x</p:attrName>
                                        </p:attrNameLst>
                                      </p:cBhvr>
                                      <p:tavLst>
                                        <p:tav tm="0">
                                          <p:val>
                                            <p:strVal val="0-#ppt_w/2"/>
                                          </p:val>
                                        </p:tav>
                                        <p:tav tm="100000">
                                          <p:val>
                                            <p:strVal val="#ppt_x"/>
                                          </p:val>
                                        </p:tav>
                                      </p:tavLst>
                                    </p:anim>
                                    <p:anim calcmode="lin" valueType="num">
                                      <p:cBhvr additive="base">
                                        <p:cTn id="13" dur="500" fill="hold"/>
                                        <p:tgtEl>
                                          <p:spTgt spid="13312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3127"/>
                                        </p:tgtEl>
                                        <p:attrNameLst>
                                          <p:attrName>style.visibility</p:attrName>
                                        </p:attrNameLst>
                                      </p:cBhvr>
                                      <p:to>
                                        <p:strVal val="visible"/>
                                      </p:to>
                                    </p:set>
                                    <p:anim calcmode="lin" valueType="num">
                                      <p:cBhvr additive="base">
                                        <p:cTn id="16" dur="500" fill="hold"/>
                                        <p:tgtEl>
                                          <p:spTgt spid="133127"/>
                                        </p:tgtEl>
                                        <p:attrNameLst>
                                          <p:attrName>ppt_x</p:attrName>
                                        </p:attrNameLst>
                                      </p:cBhvr>
                                      <p:tavLst>
                                        <p:tav tm="0">
                                          <p:val>
                                            <p:strVal val="0-#ppt_w/2"/>
                                          </p:val>
                                        </p:tav>
                                        <p:tav tm="100000">
                                          <p:val>
                                            <p:strVal val="#ppt_x"/>
                                          </p:val>
                                        </p:tav>
                                      </p:tavLst>
                                    </p:anim>
                                    <p:anim calcmode="lin" valueType="num">
                                      <p:cBhvr additive="base">
                                        <p:cTn id="17" dur="500" fill="hold"/>
                                        <p:tgtEl>
                                          <p:spTgt spid="133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animBg="1"/>
      <p:bldP spid="133126" grpId="0" animBg="1"/>
      <p:bldP spid="1331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4213" y="549275"/>
            <a:ext cx="7772400" cy="1143000"/>
          </a:xfrm>
        </p:spPr>
        <p:txBody>
          <a:bodyPr/>
          <a:lstStyle/>
          <a:p>
            <a:pPr eaLnBrk="1" hangingPunct="1">
              <a:defRPr/>
            </a:pPr>
            <a:r>
              <a:rPr lang="ja-JP" altLang="en-US" smtClean="0"/>
              <a:t>外国為替相場のタイプ</a:t>
            </a:r>
          </a:p>
        </p:txBody>
      </p:sp>
      <p:sp>
        <p:nvSpPr>
          <p:cNvPr id="134147" name="Rectangle 3"/>
          <p:cNvSpPr>
            <a:spLocks noGrp="1" noChangeArrowheads="1"/>
          </p:cNvSpPr>
          <p:nvPr>
            <p:ph idx="1"/>
          </p:nvPr>
        </p:nvSpPr>
        <p:spPr>
          <a:xfrm>
            <a:off x="323850" y="1600200"/>
            <a:ext cx="8640763" cy="5257800"/>
          </a:xfrm>
        </p:spPr>
        <p:txBody>
          <a:bodyPr/>
          <a:lstStyle/>
          <a:p>
            <a:pPr eaLnBrk="1" hangingPunct="1">
              <a:buFont typeface="Wingdings" pitchFamily="2" charset="2"/>
              <a:buChar char="u"/>
              <a:defRPr/>
            </a:pPr>
            <a:r>
              <a:rPr lang="ja-JP" altLang="en-US" sz="2800" smtClean="0"/>
              <a:t>固定為替レート</a:t>
            </a:r>
          </a:p>
          <a:p>
            <a:pPr eaLnBrk="1" hangingPunct="1">
              <a:buFont typeface="Wingdings" pitchFamily="2" charset="2"/>
              <a:buChar char="u"/>
              <a:defRPr/>
            </a:pPr>
            <a:r>
              <a:rPr lang="ja-JP" altLang="en-US" sz="2800" smtClean="0"/>
              <a:t>変動為替レート（フロート制）</a:t>
            </a:r>
          </a:p>
          <a:p>
            <a:pPr eaLnBrk="1" hangingPunct="1">
              <a:buFont typeface="Wingdings" pitchFamily="2" charset="2"/>
              <a:buChar char="u"/>
              <a:defRPr/>
            </a:pPr>
            <a:r>
              <a:rPr lang="ja-JP" altLang="en-US" sz="2800" smtClean="0"/>
              <a:t>混成制度</a:t>
            </a:r>
          </a:p>
          <a:p>
            <a:pPr lvl="1" eaLnBrk="1" hangingPunct="1">
              <a:defRPr/>
            </a:pPr>
            <a:r>
              <a:rPr lang="ja-JP" altLang="en-US" sz="2400" smtClean="0"/>
              <a:t>アジャスタブル・ペッグ制</a:t>
            </a:r>
          </a:p>
          <a:p>
            <a:pPr lvl="2" eaLnBrk="1" hangingPunct="1">
              <a:buClr>
                <a:schemeClr val="tx1"/>
              </a:buClr>
              <a:buFont typeface="Wingdings" pitchFamily="2" charset="2"/>
              <a:buNone/>
              <a:defRPr/>
            </a:pPr>
            <a:r>
              <a:rPr lang="ja-JP" altLang="en-US" sz="2000" smtClean="0"/>
              <a:t>－</a:t>
            </a:r>
            <a:r>
              <a:rPr lang="ja-JP" altLang="en-US" sz="1800" smtClean="0"/>
              <a:t>国際収支の不均衡を是正するために、為替平価を時折変更</a:t>
            </a:r>
          </a:p>
          <a:p>
            <a:pPr lvl="1" eaLnBrk="1" hangingPunct="1">
              <a:defRPr/>
            </a:pPr>
            <a:r>
              <a:rPr lang="ja-JP" altLang="en-US" sz="2400" smtClean="0"/>
              <a:t>クローリング・ペッグ制</a:t>
            </a:r>
          </a:p>
          <a:p>
            <a:pPr lvl="2" eaLnBrk="1" hangingPunct="1">
              <a:buClr>
                <a:schemeClr val="tx1"/>
              </a:buClr>
              <a:buFont typeface="Wingdings" pitchFamily="2" charset="2"/>
              <a:buNone/>
              <a:defRPr/>
            </a:pPr>
            <a:r>
              <a:rPr lang="ja-JP" altLang="en-US" sz="2000" smtClean="0"/>
              <a:t>－為替平価が均衡為替レートの達成するまで少しずつ、特定の間隔で変更</a:t>
            </a:r>
          </a:p>
          <a:p>
            <a:pPr lvl="1" eaLnBrk="1" hangingPunct="1">
              <a:defRPr/>
            </a:pPr>
            <a:r>
              <a:rPr lang="ja-JP" altLang="en-US" sz="2400" smtClean="0"/>
              <a:t>管理フロート制</a:t>
            </a:r>
          </a:p>
          <a:p>
            <a:pPr lvl="2" eaLnBrk="1" hangingPunct="1">
              <a:buClr>
                <a:schemeClr val="tx1"/>
              </a:buClr>
              <a:buFont typeface="Wingdings" pitchFamily="2" charset="2"/>
              <a:buNone/>
              <a:defRPr/>
            </a:pPr>
            <a:r>
              <a:rPr lang="ja-JP" altLang="en-US" sz="2000" smtClean="0"/>
              <a:t>－通貨当局が為替レートの短期的変動を少なくするように介入</a:t>
            </a:r>
          </a:p>
          <a:p>
            <a:pPr lvl="1" eaLnBrk="1" hangingPunct="1">
              <a:defRPr/>
            </a:pPr>
            <a:r>
              <a:rPr lang="ja-JP" altLang="en-US" sz="2400" smtClean="0"/>
              <a:t>通貨バスケット</a:t>
            </a:r>
          </a:p>
          <a:p>
            <a:pPr lvl="2" eaLnBrk="1" hangingPunct="1">
              <a:buClr>
                <a:schemeClr val="tx1"/>
              </a:buClr>
              <a:buFont typeface="Wingdings" pitchFamily="2" charset="2"/>
              <a:buNone/>
              <a:defRPr/>
            </a:pPr>
            <a:r>
              <a:rPr lang="ja-JP" altLang="en-US" sz="2000" smtClean="0"/>
              <a:t>－数カ国の通貨を組み合わせて為替レートを決定</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blinds(horizontal)">
                                      <p:cBhvr>
                                        <p:cTn id="7" dur="500"/>
                                        <p:tgtEl>
                                          <p:spTgt spid="134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blinds(horizontal)">
                                      <p:cBhvr>
                                        <p:cTn id="12" dur="500"/>
                                        <p:tgtEl>
                                          <p:spTgt spid="134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blinds(horizontal)">
                                      <p:cBhvr>
                                        <p:cTn id="17" dur="500"/>
                                        <p:tgtEl>
                                          <p:spTgt spid="13414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4147">
                                            <p:txEl>
                                              <p:pRg st="3" end="3"/>
                                            </p:txEl>
                                          </p:spTgt>
                                        </p:tgtEl>
                                        <p:attrNameLst>
                                          <p:attrName>style.visibility</p:attrName>
                                        </p:attrNameLst>
                                      </p:cBhvr>
                                      <p:to>
                                        <p:strVal val="visible"/>
                                      </p:to>
                                    </p:set>
                                    <p:animEffect transition="in" filter="blinds(horizontal)">
                                      <p:cBhvr>
                                        <p:cTn id="20" dur="500"/>
                                        <p:tgtEl>
                                          <p:spTgt spid="134147">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animEffect transition="in" filter="blinds(horizontal)">
                                      <p:cBhvr>
                                        <p:cTn id="23" dur="500"/>
                                        <p:tgtEl>
                                          <p:spTgt spid="1341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4147">
                                            <p:txEl>
                                              <p:pRg st="5" end="5"/>
                                            </p:txEl>
                                          </p:spTgt>
                                        </p:tgtEl>
                                        <p:attrNameLst>
                                          <p:attrName>style.visibility</p:attrName>
                                        </p:attrNameLst>
                                      </p:cBhvr>
                                      <p:to>
                                        <p:strVal val="visible"/>
                                      </p:to>
                                    </p:set>
                                    <p:animEffect transition="in" filter="blinds(horizontal)">
                                      <p:cBhvr>
                                        <p:cTn id="28" dur="500"/>
                                        <p:tgtEl>
                                          <p:spTgt spid="134147">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animEffect transition="in" filter="blinds(horizontal)">
                                      <p:cBhvr>
                                        <p:cTn id="31" dur="500"/>
                                        <p:tgtEl>
                                          <p:spTgt spid="13414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4147">
                                            <p:txEl>
                                              <p:pRg st="7" end="7"/>
                                            </p:txEl>
                                          </p:spTgt>
                                        </p:tgtEl>
                                        <p:attrNameLst>
                                          <p:attrName>style.visibility</p:attrName>
                                        </p:attrNameLst>
                                      </p:cBhvr>
                                      <p:to>
                                        <p:strVal val="visible"/>
                                      </p:to>
                                    </p:set>
                                    <p:animEffect transition="in" filter="blinds(horizontal)">
                                      <p:cBhvr>
                                        <p:cTn id="36" dur="500"/>
                                        <p:tgtEl>
                                          <p:spTgt spid="134147">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4147">
                                            <p:txEl>
                                              <p:pRg st="8" end="8"/>
                                            </p:txEl>
                                          </p:spTgt>
                                        </p:tgtEl>
                                        <p:attrNameLst>
                                          <p:attrName>style.visibility</p:attrName>
                                        </p:attrNameLst>
                                      </p:cBhvr>
                                      <p:to>
                                        <p:strVal val="visible"/>
                                      </p:to>
                                    </p:set>
                                    <p:animEffect transition="in" filter="blinds(horizontal)">
                                      <p:cBhvr>
                                        <p:cTn id="39" dur="500"/>
                                        <p:tgtEl>
                                          <p:spTgt spid="13414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4147">
                                            <p:txEl>
                                              <p:pRg st="9" end="9"/>
                                            </p:txEl>
                                          </p:spTgt>
                                        </p:tgtEl>
                                        <p:attrNameLst>
                                          <p:attrName>style.visibility</p:attrName>
                                        </p:attrNameLst>
                                      </p:cBhvr>
                                      <p:to>
                                        <p:strVal val="visible"/>
                                      </p:to>
                                    </p:set>
                                    <p:animEffect transition="in" filter="blinds(horizontal)">
                                      <p:cBhvr>
                                        <p:cTn id="44" dur="500"/>
                                        <p:tgtEl>
                                          <p:spTgt spid="134147">
                                            <p:txEl>
                                              <p:pRg st="9" end="9"/>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4147">
                                            <p:txEl>
                                              <p:pRg st="10" end="10"/>
                                            </p:txEl>
                                          </p:spTgt>
                                        </p:tgtEl>
                                        <p:attrNameLst>
                                          <p:attrName>style.visibility</p:attrName>
                                        </p:attrNameLst>
                                      </p:cBhvr>
                                      <p:to>
                                        <p:strVal val="visible"/>
                                      </p:to>
                                    </p:set>
                                    <p:animEffect transition="in" filter="blinds(horizontal)">
                                      <p:cBhvr>
                                        <p:cTn id="47" dur="500"/>
                                        <p:tgtEl>
                                          <p:spTgt spid="134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ja-JP" altLang="en-US" smtClean="0"/>
              <a:t>為替レートの種類</a:t>
            </a:r>
          </a:p>
        </p:txBody>
      </p:sp>
      <p:sp>
        <p:nvSpPr>
          <p:cNvPr id="129027" name="Rectangle 3"/>
          <p:cNvSpPr>
            <a:spLocks noGrp="1" noChangeArrowheads="1"/>
          </p:cNvSpPr>
          <p:nvPr>
            <p:ph idx="1"/>
          </p:nvPr>
        </p:nvSpPr>
        <p:spPr>
          <a:xfrm>
            <a:off x="1066800" y="1981200"/>
            <a:ext cx="7543800" cy="4464050"/>
          </a:xfrm>
        </p:spPr>
        <p:txBody>
          <a:bodyPr/>
          <a:lstStyle/>
          <a:p>
            <a:pPr eaLnBrk="1" hangingPunct="1">
              <a:defRPr/>
            </a:pPr>
            <a:r>
              <a:rPr lang="ja-JP" altLang="en-US" dirty="0" smtClean="0"/>
              <a:t>名目為替レート</a:t>
            </a:r>
          </a:p>
          <a:p>
            <a:pPr eaLnBrk="1" hangingPunct="1">
              <a:defRPr/>
            </a:pPr>
            <a:r>
              <a:rPr lang="ja-JP" altLang="en-US" dirty="0" smtClean="0"/>
              <a:t>実質為替レート</a:t>
            </a:r>
          </a:p>
          <a:p>
            <a:pPr eaLnBrk="1" hangingPunct="1">
              <a:buFontTx/>
              <a:buNone/>
              <a:defRPr/>
            </a:pPr>
            <a:r>
              <a:rPr lang="ja-JP" altLang="en-US" dirty="0" smtClean="0"/>
              <a:t>　　　</a:t>
            </a:r>
            <a:r>
              <a:rPr lang="ja-JP" altLang="en-US" u="sng" dirty="0" smtClean="0"/>
              <a:t>　為替レート　</a:t>
            </a:r>
            <a:r>
              <a:rPr lang="en-US" altLang="ja-JP" u="sng" dirty="0" smtClean="0"/>
              <a:t>×</a:t>
            </a:r>
            <a:r>
              <a:rPr lang="ja-JP" altLang="en-US" u="sng" dirty="0" smtClean="0"/>
              <a:t>　外国物価　</a:t>
            </a:r>
          </a:p>
          <a:p>
            <a:pPr eaLnBrk="1" hangingPunct="1">
              <a:lnSpc>
                <a:spcPct val="60000"/>
              </a:lnSpc>
              <a:buFontTx/>
              <a:buNone/>
              <a:defRPr/>
            </a:pPr>
            <a:r>
              <a:rPr lang="ja-JP" altLang="en-US" dirty="0" smtClean="0"/>
              <a:t>　　　　　　　　　国内物価　</a:t>
            </a:r>
          </a:p>
          <a:p>
            <a:pPr eaLnBrk="1" hangingPunct="1">
              <a:buFont typeface="Wingdings" pitchFamily="2" charset="2"/>
              <a:buChar char="u"/>
              <a:defRPr/>
            </a:pPr>
            <a:r>
              <a:rPr lang="ja-JP" altLang="en-US" dirty="0" smtClean="0"/>
              <a:t>実効為替レート</a:t>
            </a:r>
          </a:p>
          <a:p>
            <a:pPr lvl="1" eaLnBrk="1" hangingPunct="1">
              <a:buFont typeface="Wingdings" pitchFamily="2" charset="2"/>
              <a:buChar char="Ø"/>
              <a:defRPr/>
            </a:pPr>
            <a:r>
              <a:rPr lang="ja-JP" altLang="en-US" dirty="0" smtClean="0"/>
              <a:t>主要通貨を対象とした為替レート</a:t>
            </a:r>
          </a:p>
          <a:p>
            <a:pPr lvl="1" eaLnBrk="1" hangingPunct="1">
              <a:buFont typeface="Wingdings" pitchFamily="2" charset="2"/>
              <a:buChar char="Ø"/>
              <a:defRPr/>
            </a:pPr>
            <a:r>
              <a:rPr lang="ja-JP" altLang="en-US" dirty="0" smtClean="0"/>
              <a:t>平均為替レート：基準年を</a:t>
            </a:r>
            <a:r>
              <a:rPr lang="en-US" altLang="ja-JP" dirty="0" smtClean="0"/>
              <a:t>100</a:t>
            </a:r>
            <a:r>
              <a:rPr lang="ja-JP" altLang="en-US" dirty="0" smtClean="0"/>
              <a:t>とする</a:t>
            </a:r>
          </a:p>
          <a:p>
            <a:pPr lvl="1" eaLnBrk="1" hangingPunct="1">
              <a:buFont typeface="Wingdings" pitchFamily="2" charset="2"/>
              <a:buChar char="Ø"/>
              <a:defRPr/>
            </a:pPr>
            <a:r>
              <a:rPr lang="ja-JP" altLang="en-US" dirty="0" smtClean="0"/>
              <a:t>貿易相手の重要度を加味－加重平均</a:t>
            </a:r>
          </a:p>
          <a:p>
            <a:pPr eaLnBrk="1" hangingPunct="1">
              <a:lnSpc>
                <a:spcPct val="60000"/>
              </a:lnSpc>
              <a:buFontTx/>
              <a:buNone/>
              <a:defRPr/>
            </a:pPr>
            <a:r>
              <a:rPr lang="ja-JP" altLang="en-US" dirty="0" smtClean="0"/>
              <a:t>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 r="4668"/>
          <a:stretch/>
        </p:blipFill>
        <p:spPr bwMode="auto">
          <a:xfrm>
            <a:off x="182656" y="2430764"/>
            <a:ext cx="8898944" cy="413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4" name="Rectangle 2"/>
          <p:cNvSpPr>
            <a:spLocks noGrp="1" noChangeArrowheads="1"/>
          </p:cNvSpPr>
          <p:nvPr>
            <p:ph type="title"/>
          </p:nvPr>
        </p:nvSpPr>
        <p:spPr>
          <a:xfrm>
            <a:off x="685800" y="182563"/>
            <a:ext cx="7772400" cy="1143000"/>
          </a:xfrm>
        </p:spPr>
        <p:txBody>
          <a:bodyPr/>
          <a:lstStyle/>
          <a:p>
            <a:pPr algn="ctr" eaLnBrk="1" hangingPunct="1">
              <a:defRPr/>
            </a:pPr>
            <a:r>
              <a:rPr lang="ja-JP" altLang="en-US" dirty="0" smtClean="0"/>
              <a:t>名目円／ドル為替レートの推移</a:t>
            </a:r>
            <a:r>
              <a:rPr lang="en-US" altLang="ja-JP" dirty="0" smtClean="0"/>
              <a:t/>
            </a:r>
            <a:br>
              <a:rPr lang="en-US" altLang="ja-JP" dirty="0" smtClean="0"/>
            </a:br>
            <a:r>
              <a:rPr lang="ja-JP" altLang="en-US" dirty="0" smtClean="0"/>
              <a:t>（東京市場）</a:t>
            </a:r>
          </a:p>
        </p:txBody>
      </p:sp>
      <p:sp>
        <p:nvSpPr>
          <p:cNvPr id="136196" name="Line 4"/>
          <p:cNvSpPr>
            <a:spLocks noChangeShapeType="1"/>
          </p:cNvSpPr>
          <p:nvPr/>
        </p:nvSpPr>
        <p:spPr bwMode="auto">
          <a:xfrm flipV="1">
            <a:off x="3189056"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197" name="Line 5"/>
          <p:cNvSpPr>
            <a:spLocks noChangeShapeType="1"/>
          </p:cNvSpPr>
          <p:nvPr/>
        </p:nvSpPr>
        <p:spPr bwMode="auto">
          <a:xfrm flipV="1">
            <a:off x="1805689" y="2098756"/>
            <a:ext cx="60325" cy="3359150"/>
          </a:xfrm>
          <a:prstGeom prst="line">
            <a:avLst/>
          </a:prstGeom>
          <a:ln>
            <a:solidFill>
              <a:srgbClr val="CC66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ja-JP" altLang="en-US"/>
          </a:p>
        </p:txBody>
      </p:sp>
      <p:sp>
        <p:nvSpPr>
          <p:cNvPr id="136198" name="Rectangle 6"/>
          <p:cNvSpPr>
            <a:spLocks noChangeArrowheads="1"/>
          </p:cNvSpPr>
          <p:nvPr/>
        </p:nvSpPr>
        <p:spPr bwMode="auto">
          <a:xfrm>
            <a:off x="723808" y="1754187"/>
            <a:ext cx="2163763" cy="407988"/>
          </a:xfrm>
          <a:prstGeom prst="rect">
            <a:avLst/>
          </a:prstGeom>
          <a:solidFill>
            <a:srgbClr val="FFFFCC"/>
          </a:solidFill>
          <a:ln w="9525">
            <a:noFill/>
            <a:miter lim="800000"/>
            <a:headEnd/>
            <a:tailEnd/>
          </a:ln>
        </p:spPr>
        <p:txBody>
          <a:bodyPr wrap="none" anchor="ctr"/>
          <a:lstStyle/>
          <a:p>
            <a:pPr algn="ctr"/>
            <a:r>
              <a:rPr lang="ja-JP" altLang="en-US" sz="2000" b="1">
                <a:solidFill>
                  <a:srgbClr val="000000"/>
                </a:solidFill>
                <a:latin typeface="Arial" pitchFamily="34" charset="0"/>
              </a:rPr>
              <a:t>第２次オイルショック</a:t>
            </a:r>
          </a:p>
        </p:txBody>
      </p:sp>
      <p:sp>
        <p:nvSpPr>
          <p:cNvPr id="136199" name="Text Box 7"/>
          <p:cNvSpPr txBox="1">
            <a:spLocks noChangeArrowheads="1"/>
          </p:cNvSpPr>
          <p:nvPr/>
        </p:nvSpPr>
        <p:spPr bwMode="auto">
          <a:xfrm>
            <a:off x="3008672" y="1754665"/>
            <a:ext cx="1376363"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プラザ合意</a:t>
            </a:r>
          </a:p>
        </p:txBody>
      </p:sp>
      <p:sp>
        <p:nvSpPr>
          <p:cNvPr id="136200" name="Line 8"/>
          <p:cNvSpPr>
            <a:spLocks noChangeShapeType="1"/>
          </p:cNvSpPr>
          <p:nvPr/>
        </p:nvSpPr>
        <p:spPr bwMode="auto">
          <a:xfrm flipV="1">
            <a:off x="4904322"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1" name="Text Box 9"/>
          <p:cNvSpPr txBox="1">
            <a:spLocks noChangeArrowheads="1"/>
          </p:cNvSpPr>
          <p:nvPr/>
        </p:nvSpPr>
        <p:spPr bwMode="auto">
          <a:xfrm>
            <a:off x="4528660" y="1771607"/>
            <a:ext cx="2058988"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メキシコ通貨危機</a:t>
            </a:r>
          </a:p>
        </p:txBody>
      </p:sp>
      <p:sp>
        <p:nvSpPr>
          <p:cNvPr id="136202" name="Text Box 10"/>
          <p:cNvSpPr txBox="1">
            <a:spLocks noChangeArrowheads="1"/>
          </p:cNvSpPr>
          <p:nvPr/>
        </p:nvSpPr>
        <p:spPr bwMode="auto">
          <a:xfrm>
            <a:off x="4331489" y="5715357"/>
            <a:ext cx="1563328" cy="646331"/>
          </a:xfrm>
          <a:prstGeom prst="rect">
            <a:avLst/>
          </a:prstGeom>
          <a:noFill/>
          <a:ln w="9525">
            <a:noFill/>
            <a:miter lim="800000"/>
            <a:headEnd/>
            <a:tailEnd/>
          </a:ln>
          <a:effectLst/>
        </p:spPr>
        <p:txBody>
          <a:bodyPr wrap="square">
            <a:spAutoFit/>
          </a:bodyPr>
          <a:lstStyle/>
          <a:p>
            <a:pPr algn="ctr">
              <a:defRPr/>
            </a:pPr>
            <a:r>
              <a:rPr lang="en-US" altLang="ja-JP" dirty="0" smtClean="0">
                <a:solidFill>
                  <a:srgbClr val="FF0000"/>
                </a:solidFill>
                <a:effectLst>
                  <a:outerShdw blurRad="38100" dist="38100" dir="2700000" algn="tl">
                    <a:srgbClr val="C0C0C0"/>
                  </a:outerShdw>
                </a:effectLst>
                <a:latin typeface="Arial" charset="0"/>
                <a:ea typeface="ＭＳ Ｐゴシック" charset="-128"/>
              </a:rPr>
              <a:t>19</a:t>
            </a:r>
            <a:r>
              <a:rPr lang="en-US" altLang="ja-JP" b="1" dirty="0" smtClean="0">
                <a:solidFill>
                  <a:srgbClr val="FF0000"/>
                </a:solidFill>
                <a:latin typeface="Arial" charset="0"/>
                <a:ea typeface="ＭＳ Ｐゴシック" charset="-128"/>
              </a:rPr>
              <a:t>95.4.19</a:t>
            </a:r>
            <a:r>
              <a:rPr lang="ja-JP" altLang="en-US" b="1" dirty="0">
                <a:solidFill>
                  <a:srgbClr val="FF0000"/>
                </a:solidFill>
                <a:latin typeface="Arial" charset="0"/>
                <a:ea typeface="ＭＳ Ｐゴシック" charset="-128"/>
              </a:rPr>
              <a:t>　</a:t>
            </a:r>
            <a:endParaRPr lang="en-US" altLang="ja-JP" b="1" dirty="0" smtClean="0">
              <a:solidFill>
                <a:srgbClr val="FF0000"/>
              </a:solidFill>
              <a:latin typeface="Arial" charset="0"/>
              <a:ea typeface="ＭＳ Ｐゴシック" charset="-128"/>
            </a:endParaRPr>
          </a:p>
          <a:p>
            <a:pPr algn="ctr">
              <a:defRPr/>
            </a:pPr>
            <a:r>
              <a:rPr lang="en-US" altLang="ja-JP" b="1" dirty="0" smtClean="0">
                <a:solidFill>
                  <a:srgbClr val="FF0000"/>
                </a:solidFill>
                <a:latin typeface="Arial" charset="0"/>
                <a:ea typeface="ＭＳ Ｐゴシック" charset="-128"/>
              </a:rPr>
              <a:t>79</a:t>
            </a:r>
            <a:r>
              <a:rPr lang="ja-JP" altLang="en-US" b="1" dirty="0">
                <a:solidFill>
                  <a:srgbClr val="FF0000"/>
                </a:solidFill>
                <a:latin typeface="Arial" charset="0"/>
                <a:ea typeface="ＭＳ Ｐゴシック" charset="-128"/>
              </a:rPr>
              <a:t>円</a:t>
            </a:r>
            <a:r>
              <a:rPr lang="en-US" altLang="ja-JP" b="1" dirty="0">
                <a:solidFill>
                  <a:srgbClr val="FF0000"/>
                </a:solidFill>
                <a:latin typeface="Arial" charset="0"/>
                <a:ea typeface="ＭＳ Ｐゴシック" charset="-128"/>
              </a:rPr>
              <a:t>75</a:t>
            </a:r>
            <a:r>
              <a:rPr lang="ja-JP" altLang="en-US" b="1" dirty="0">
                <a:solidFill>
                  <a:srgbClr val="FF0000"/>
                </a:solidFill>
                <a:latin typeface="Arial" charset="0"/>
                <a:ea typeface="ＭＳ Ｐゴシック" charset="-128"/>
              </a:rPr>
              <a:t>銭</a:t>
            </a:r>
          </a:p>
        </p:txBody>
      </p:sp>
      <p:sp>
        <p:nvSpPr>
          <p:cNvPr id="13" name="Line 8"/>
          <p:cNvSpPr>
            <a:spLocks noChangeShapeType="1"/>
          </p:cNvSpPr>
          <p:nvPr/>
        </p:nvSpPr>
        <p:spPr bwMode="auto">
          <a:xfrm flipV="1">
            <a:off x="7758784" y="2280298"/>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4" name="Text Box 9"/>
          <p:cNvSpPr txBox="1">
            <a:spLocks noChangeArrowheads="1"/>
          </p:cNvSpPr>
          <p:nvPr/>
        </p:nvSpPr>
        <p:spPr bwMode="auto">
          <a:xfrm>
            <a:off x="6727788" y="1747460"/>
            <a:ext cx="1867819"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リーマンショック</a:t>
            </a:r>
            <a:endParaRPr lang="ja-JP" altLang="en-US" sz="2000" b="1" dirty="0">
              <a:solidFill>
                <a:srgbClr val="000000"/>
              </a:solidFill>
              <a:latin typeface="Arial" pitchFamily="34" charset="0"/>
            </a:endParaRPr>
          </a:p>
        </p:txBody>
      </p:sp>
      <p:sp>
        <p:nvSpPr>
          <p:cNvPr id="16" name="Line 8"/>
          <p:cNvSpPr>
            <a:spLocks noChangeShapeType="1"/>
          </p:cNvSpPr>
          <p:nvPr/>
        </p:nvSpPr>
        <p:spPr bwMode="auto">
          <a:xfrm flipH="1" flipV="1">
            <a:off x="5563417" y="2827719"/>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7" name="Text Box 9"/>
          <p:cNvSpPr txBox="1">
            <a:spLocks noChangeArrowheads="1"/>
          </p:cNvSpPr>
          <p:nvPr/>
        </p:nvSpPr>
        <p:spPr bwMode="auto">
          <a:xfrm>
            <a:off x="5053024" y="2466952"/>
            <a:ext cx="190949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アジア通貨</a:t>
            </a:r>
            <a:r>
              <a:rPr lang="ja-JP" altLang="en-US" sz="2000" b="1" dirty="0">
                <a:solidFill>
                  <a:srgbClr val="000000"/>
                </a:solidFill>
                <a:latin typeface="Arial" pitchFamily="34" charset="0"/>
              </a:rPr>
              <a:t>危機</a:t>
            </a:r>
          </a:p>
        </p:txBody>
      </p:sp>
      <p:sp>
        <p:nvSpPr>
          <p:cNvPr id="2" name="テキスト ボックス 1"/>
          <p:cNvSpPr txBox="1"/>
          <p:nvPr/>
        </p:nvSpPr>
        <p:spPr>
          <a:xfrm>
            <a:off x="7288666" y="4691688"/>
            <a:ext cx="1646605" cy="646331"/>
          </a:xfrm>
          <a:prstGeom prst="rect">
            <a:avLst/>
          </a:prstGeom>
          <a:noFill/>
        </p:spPr>
        <p:txBody>
          <a:bodyPr wrap="none" rtlCol="0">
            <a:spAutoFit/>
          </a:bodyPr>
          <a:lstStyle/>
          <a:p>
            <a:pPr algn="ctr"/>
            <a:r>
              <a:rPr lang="en-US" altLang="ja-JP" b="1" dirty="0" smtClean="0">
                <a:solidFill>
                  <a:srgbClr val="FF0000"/>
                </a:solidFill>
                <a:latin typeface="Arial Black" pitchFamily="34" charset="0"/>
                <a:ea typeface="+mn-ea"/>
              </a:rPr>
              <a:t>2011.10.26 </a:t>
            </a:r>
          </a:p>
          <a:p>
            <a:pPr algn="ctr"/>
            <a:r>
              <a:rPr lang="en-US" altLang="ja-JP" b="1" dirty="0" smtClean="0">
                <a:solidFill>
                  <a:srgbClr val="FF0000"/>
                </a:solidFill>
                <a:latin typeface="Arial Black" pitchFamily="34" charset="0"/>
                <a:ea typeface="+mn-ea"/>
              </a:rPr>
              <a:t>75</a:t>
            </a:r>
            <a:r>
              <a:rPr lang="ja-JP" altLang="en-US" b="1" dirty="0">
                <a:solidFill>
                  <a:srgbClr val="FF0000"/>
                </a:solidFill>
                <a:latin typeface="Arial Black" pitchFamily="34" charset="0"/>
                <a:ea typeface="+mn-ea"/>
              </a:rPr>
              <a:t>円</a:t>
            </a:r>
            <a:r>
              <a:rPr lang="en-US" altLang="ja-JP" b="1" dirty="0">
                <a:solidFill>
                  <a:srgbClr val="FF0000"/>
                </a:solidFill>
                <a:latin typeface="Arial Black" pitchFamily="34" charset="0"/>
                <a:ea typeface="+mn-ea"/>
              </a:rPr>
              <a:t>97</a:t>
            </a:r>
            <a:r>
              <a:rPr lang="ja-JP" altLang="en-US" b="1" dirty="0">
                <a:solidFill>
                  <a:srgbClr val="FF0000"/>
                </a:solidFill>
                <a:latin typeface="+mn-ea"/>
                <a:ea typeface="+mn-ea"/>
              </a:rPr>
              <a:t>銭</a:t>
            </a:r>
            <a:endParaRPr kumimoji="1" lang="ja-JP" altLang="en-US" b="1" dirty="0">
              <a:solidFill>
                <a:srgbClr val="FF0000"/>
              </a:solidFill>
              <a:latin typeface="+mn-ea"/>
              <a:ea typeface="+mn-ea"/>
            </a:endParaRPr>
          </a:p>
        </p:txBody>
      </p:sp>
      <p:sp>
        <p:nvSpPr>
          <p:cNvPr id="18" name="Line 8"/>
          <p:cNvSpPr>
            <a:spLocks noChangeShapeType="1"/>
          </p:cNvSpPr>
          <p:nvPr/>
        </p:nvSpPr>
        <p:spPr bwMode="auto">
          <a:xfrm flipH="1" flipV="1">
            <a:off x="8299936" y="3116938"/>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9" name="Text Box 9"/>
          <p:cNvSpPr txBox="1">
            <a:spLocks noChangeArrowheads="1"/>
          </p:cNvSpPr>
          <p:nvPr/>
        </p:nvSpPr>
        <p:spPr bwMode="auto">
          <a:xfrm>
            <a:off x="7214901" y="2738675"/>
            <a:ext cx="173316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東日本大震災</a:t>
            </a:r>
            <a:endParaRPr lang="ja-JP" altLang="en-US" sz="2000" b="1" dirty="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childTnLst>
                          </p:cTn>
                        </p:par>
                        <p:par>
                          <p:cTn id="13" fill="hold">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36202"/>
                                        </p:tgtEl>
                                        <p:attrNameLst>
                                          <p:attrName>style.visibility</p:attrName>
                                        </p:attrNameLst>
                                      </p:cBhvr>
                                      <p:to>
                                        <p:strVal val="visible"/>
                                      </p:to>
                                    </p:set>
                                    <p:anim calcmode="discrete" valueType="clr">
                                      <p:cBhvr override="childStyle">
                                        <p:cTn id="16"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6202"/>
                                        </p:tgtEl>
                                        <p:attrNameLst>
                                          <p:attrName>fillcolor</p:attrName>
                                        </p:attrNameLst>
                                      </p:cBhvr>
                                      <p:tavLst>
                                        <p:tav tm="0">
                                          <p:val>
                                            <p:clrVal>
                                              <a:schemeClr val="accent2"/>
                                            </p:clrVal>
                                          </p:val>
                                        </p:tav>
                                        <p:tav tm="50000">
                                          <p:val>
                                            <p:clrVal>
                                              <a:schemeClr val="hlink"/>
                                            </p:clrVal>
                                          </p:val>
                                        </p:tav>
                                      </p:tavLst>
                                    </p:anim>
                                    <p:set>
                                      <p:cBhvr>
                                        <p:cTn id="18" dur="80"/>
                                        <p:tgtEl>
                                          <p:spTgt spid="136202"/>
                                        </p:tgtEl>
                                        <p:attrNameLst>
                                          <p:attrName>fill.type</p:attrName>
                                        </p:attrNameLst>
                                      </p:cBhvr>
                                      <p:to>
                                        <p:strVal val="solid"/>
                                      </p:to>
                                    </p:set>
                                  </p:childTnLst>
                                </p:cTn>
                              </p:par>
                            </p:childTnLst>
                          </p:cTn>
                        </p:par>
                        <p:par>
                          <p:cTn id="19" fill="hold">
                            <p:stCondLst>
                              <p:cond delay="64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4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64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animBg="1"/>
      <p:bldP spid="136201" grpId="0" animBg="1"/>
      <p:bldP spid="136202" grpId="0"/>
      <p:bldP spid="14" grpId="0" animBg="1"/>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実効為替レート対象国</a:t>
            </a:r>
          </a:p>
        </p:txBody>
      </p:sp>
      <p:sp>
        <p:nvSpPr>
          <p:cNvPr id="3" name="コンテンツ プレースホルダ 2"/>
          <p:cNvSpPr>
            <a:spLocks noGrp="1"/>
          </p:cNvSpPr>
          <p:nvPr>
            <p:ph idx="1"/>
          </p:nvPr>
        </p:nvSpPr>
        <p:spPr/>
        <p:txBody>
          <a:bodyPr/>
          <a:lstStyle/>
          <a:p>
            <a:pPr marL="0" indent="0" eaLnBrk="1" hangingPunct="1">
              <a:buFont typeface="Wingdings" pitchFamily="2" charset="2"/>
              <a:buNone/>
              <a:defRPr/>
            </a:pPr>
            <a:r>
              <a:rPr lang="ja-JP" altLang="en-US" i="1" dirty="0" smtClean="0"/>
              <a:t>米ドル、中国元、ユーロ、韓国ウォン、</a:t>
            </a:r>
            <a:endParaRPr lang="en-US" altLang="ja-JP" i="1" dirty="0" smtClean="0"/>
          </a:p>
          <a:p>
            <a:pPr marL="0" indent="0" eaLnBrk="1" hangingPunct="1">
              <a:buFont typeface="Wingdings" pitchFamily="2" charset="2"/>
              <a:buNone/>
              <a:defRPr/>
            </a:pPr>
            <a:r>
              <a:rPr lang="ja-JP" altLang="en-US" i="1" dirty="0" smtClean="0"/>
              <a:t>新台湾ドル、香港ドル、タイバーツ、</a:t>
            </a:r>
            <a:endParaRPr lang="en-US" altLang="ja-JP" i="1" dirty="0" smtClean="0"/>
          </a:p>
          <a:p>
            <a:pPr marL="0" indent="0" eaLnBrk="1" hangingPunct="1">
              <a:buFont typeface="Wingdings" pitchFamily="2" charset="2"/>
              <a:buNone/>
              <a:defRPr/>
            </a:pPr>
            <a:r>
              <a:rPr lang="ja-JP" altLang="en-US" i="1" dirty="0" smtClean="0"/>
              <a:t>シンガポールドル、英ポンド、</a:t>
            </a:r>
            <a:endParaRPr lang="en-US" altLang="ja-JP" i="1" dirty="0" smtClean="0"/>
          </a:p>
          <a:p>
            <a:pPr marL="0" indent="0" eaLnBrk="1" hangingPunct="1">
              <a:buFont typeface="Wingdings" pitchFamily="2" charset="2"/>
              <a:buNone/>
              <a:defRPr/>
            </a:pPr>
            <a:r>
              <a:rPr lang="ja-JP" altLang="en-US" i="1" dirty="0" smtClean="0"/>
              <a:t>マレーシアリンギット、オーストラリアドル、インドネシアルピア、フィリピンペソ、</a:t>
            </a:r>
            <a:endParaRPr lang="en-US" altLang="ja-JP" i="1" dirty="0" smtClean="0"/>
          </a:p>
          <a:p>
            <a:pPr marL="0" indent="0" eaLnBrk="1" hangingPunct="1">
              <a:buFont typeface="Wingdings" pitchFamily="2" charset="2"/>
              <a:buNone/>
              <a:defRPr/>
            </a:pPr>
            <a:r>
              <a:rPr lang="ja-JP" altLang="en-US" i="1" dirty="0" smtClean="0"/>
              <a:t>カナダドル、メキシコペソ </a:t>
            </a:r>
            <a:endParaRPr lang="en-US" altLang="ja-JP" i="1" dirty="0" smtClean="0"/>
          </a:p>
          <a:p>
            <a:pPr marL="0" indent="0" algn="r" eaLnBrk="1" hangingPunct="1">
              <a:buFont typeface="Wingdings" pitchFamily="2" charset="2"/>
              <a:buNone/>
              <a:defRPr/>
            </a:pPr>
            <a:r>
              <a:rPr lang="ja-JP" altLang="en-US" dirty="0" smtClean="0"/>
              <a:t>　</a:t>
            </a:r>
            <a:r>
              <a:rPr lang="en-US" altLang="ja-JP" dirty="0" smtClean="0"/>
              <a:t>※2000</a:t>
            </a:r>
            <a:r>
              <a:rPr lang="ja-JP" altLang="en-US" dirty="0" smtClean="0"/>
              <a:t>年</a:t>
            </a:r>
            <a:r>
              <a:rPr lang="en-US" altLang="ja-JP" dirty="0" smtClean="0"/>
              <a:t>1</a:t>
            </a:r>
            <a:r>
              <a:rPr lang="ja-JP" altLang="en-US" dirty="0" smtClean="0"/>
              <a:t>月以降</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6943725" cy="711200"/>
          </a:xfrm>
        </p:spPr>
        <p:txBody>
          <a:bodyPr/>
          <a:lstStyle/>
          <a:p>
            <a:pPr eaLnBrk="1" hangingPunct="1">
              <a:defRPr/>
            </a:pPr>
            <a:r>
              <a:rPr lang="ja-JP" altLang="en-US" dirty="0" smtClean="0"/>
              <a:t>輸出ウエイト</a:t>
            </a:r>
          </a:p>
        </p:txBody>
      </p:sp>
      <p:sp>
        <p:nvSpPr>
          <p:cNvPr id="89091" name="Rectangle 1"/>
          <p:cNvSpPr>
            <a:spLocks noChangeArrowheads="1"/>
          </p:cNvSpPr>
          <p:nvPr/>
        </p:nvSpPr>
        <p:spPr bwMode="auto">
          <a:xfrm>
            <a:off x="469900" y="6203950"/>
            <a:ext cx="9144000" cy="457200"/>
          </a:xfrm>
          <a:prstGeom prst="rect">
            <a:avLst/>
          </a:prstGeom>
          <a:noFill/>
          <a:ln w="12700" cap="sq">
            <a:noFill/>
            <a:miter lim="800000"/>
            <a:headEnd type="none" w="sm" len="sm"/>
            <a:tailEnd type="none" w="sm" len="sm"/>
          </a:ln>
        </p:spPr>
        <p:txBody>
          <a:bodyPr wrap="none" anchor="ctr">
            <a:spAutoFit/>
          </a:bodyPr>
          <a:lstStyle/>
          <a:p>
            <a:r>
              <a:rPr lang="ja-JP" altLang="en-US" b="1">
                <a:latin typeface="Arial" pitchFamily="34" charset="0"/>
              </a:rPr>
              <a:t>対象国・地域の</a:t>
            </a:r>
            <a:r>
              <a:rPr lang="en-US" altLang="ja-JP" b="1">
                <a:latin typeface="Arial" pitchFamily="34" charset="0"/>
              </a:rPr>
              <a:t>2005</a:t>
            </a:r>
            <a:r>
              <a:rPr lang="ja-JP" altLang="en-US" b="1">
                <a:latin typeface="Arial" pitchFamily="34" charset="0"/>
              </a:rPr>
              <a:t>年時点の輸出ウエイト一覧</a:t>
            </a:r>
            <a:r>
              <a:rPr lang="ja-JP" altLang="en-US">
                <a:latin typeface="Arial" pitchFamily="34" charset="0"/>
              </a:rPr>
              <a:t> </a:t>
            </a:r>
          </a:p>
          <a:p>
            <a:pPr eaLnBrk="0" hangingPunct="0"/>
            <a:endParaRPr lang="ja-JP" altLang="en-US">
              <a:latin typeface="Arial" pitchFamily="34" charset="0"/>
            </a:endParaRPr>
          </a:p>
        </p:txBody>
      </p:sp>
      <p:pic>
        <p:nvPicPr>
          <p:cNvPr id="89092" name="Picture 2" descr="http://www.boj.or.jp/type/exp/stat/img/exrate5.gif"/>
          <p:cNvPicPr>
            <a:picLocks noChangeAspect="1" noChangeArrowheads="1"/>
          </p:cNvPicPr>
          <p:nvPr/>
        </p:nvPicPr>
        <p:blipFill>
          <a:blip r:embed="rId3"/>
          <a:srcRect/>
          <a:stretch>
            <a:fillRect/>
          </a:stretch>
        </p:blipFill>
        <p:spPr bwMode="auto">
          <a:xfrm>
            <a:off x="2098675" y="1016000"/>
            <a:ext cx="4598988" cy="5006975"/>
          </a:xfrm>
          <a:prstGeom prst="rect">
            <a:avLst/>
          </a:prstGeom>
          <a:noFill/>
          <a:ln w="9525">
            <a:noFill/>
            <a:miter lim="800000"/>
            <a:headEnd/>
            <a:tailEnd/>
          </a:ln>
        </p:spPr>
      </p:pic>
      <p:sp>
        <p:nvSpPr>
          <p:cNvPr id="89093" name="Rectangle 3"/>
          <p:cNvSpPr>
            <a:spLocks noChangeArrowheads="1"/>
          </p:cNvSpPr>
          <p:nvPr/>
        </p:nvSpPr>
        <p:spPr bwMode="auto">
          <a:xfrm>
            <a:off x="0" y="457200"/>
            <a:ext cx="9144000" cy="0"/>
          </a:xfrm>
          <a:prstGeom prst="rect">
            <a:avLst/>
          </a:prstGeom>
          <a:noFill/>
          <a:ln w="12700" cap="sq">
            <a:noFill/>
            <a:miter lim="800000"/>
            <a:headEnd type="none" w="sm" len="sm"/>
            <a:tailEnd type="none" w="sm" len="sm"/>
          </a:ln>
        </p:spPr>
        <p:txBody>
          <a:bodyPr wrap="none" anchor="ctr">
            <a:spAutoFit/>
          </a:bodyPr>
          <a:lstStyle/>
          <a:p>
            <a:endParaRPr lang="en-US" altLang="ja-JP">
              <a:latin typeface="Arial" pitchFamily="34" charset="0"/>
            </a:endParaRPr>
          </a:p>
          <a:p>
            <a:pPr eaLnBrk="0" hangingPunct="0"/>
            <a:endParaRPr lang="en-US" altLang="ja-JP">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lnSpc>
                <a:spcPct val="140000"/>
              </a:lnSpc>
            </a:pPr>
            <a:r>
              <a:rPr lang="ja-JP" altLang="en-US" smtClean="0"/>
              <a:t>ブレトンウッズ体制の背景</a:t>
            </a:r>
          </a:p>
        </p:txBody>
      </p:sp>
      <p:sp>
        <p:nvSpPr>
          <p:cNvPr id="142339" name="Rectangle 3"/>
          <p:cNvSpPr>
            <a:spLocks noGrp="1" noChangeArrowheads="1"/>
          </p:cNvSpPr>
          <p:nvPr>
            <p:ph type="body" sz="half" idx="1"/>
          </p:nvPr>
        </p:nvSpPr>
        <p:spPr>
          <a:xfrm>
            <a:off x="611188" y="1557338"/>
            <a:ext cx="7921625" cy="2497137"/>
          </a:xfrm>
        </p:spPr>
        <p:txBody>
          <a:bodyPr/>
          <a:lstStyle/>
          <a:p>
            <a:pPr eaLnBrk="1" hangingPunct="1"/>
            <a:r>
              <a:rPr lang="en-US" altLang="ja-JP" sz="3400" smtClean="0"/>
              <a:t>1929</a:t>
            </a:r>
            <a:r>
              <a:rPr lang="ja-JP" altLang="en-US" sz="3400" smtClean="0"/>
              <a:t>年　世界恐慌</a:t>
            </a:r>
          </a:p>
          <a:p>
            <a:pPr eaLnBrk="1" hangingPunct="1"/>
            <a:r>
              <a:rPr lang="en-US" altLang="ja-JP" sz="3400" smtClean="0"/>
              <a:t>30</a:t>
            </a:r>
            <a:r>
              <a:rPr lang="ja-JP" altLang="en-US" sz="3400" smtClean="0"/>
              <a:t>年代金本位制離脱：国家主義的政策</a:t>
            </a:r>
          </a:p>
          <a:p>
            <a:pPr lvl="1" eaLnBrk="1" hangingPunct="1"/>
            <a:r>
              <a:rPr lang="ja-JP" altLang="en-US" sz="3100" smtClean="0"/>
              <a:t>為替切り下げ</a:t>
            </a:r>
            <a:r>
              <a:rPr lang="en-US" altLang="ja-JP" sz="3100" smtClean="0"/>
              <a:t>/</a:t>
            </a:r>
            <a:r>
              <a:rPr lang="ja-JP" altLang="en-US" sz="3100" smtClean="0"/>
              <a:t>管理</a:t>
            </a:r>
          </a:p>
          <a:p>
            <a:pPr lvl="2" eaLnBrk="1" hangingPunct="1"/>
            <a:r>
              <a:rPr lang="ja-JP" altLang="en-US" sz="2700" smtClean="0"/>
              <a:t>差別的通貨措置</a:t>
            </a:r>
          </a:p>
          <a:p>
            <a:pPr lvl="3" eaLnBrk="1" hangingPunct="1">
              <a:buFontTx/>
              <a:buNone/>
            </a:pPr>
            <a:r>
              <a:rPr lang="ja-JP" altLang="en-US" sz="2300" smtClean="0"/>
              <a:t>－双務的支払協定、複数為替相場</a:t>
            </a:r>
          </a:p>
          <a:p>
            <a:pPr lvl="1" eaLnBrk="1" hangingPunct="1"/>
            <a:r>
              <a:rPr lang="ja-JP" altLang="en-US" sz="3100" smtClean="0"/>
              <a:t>貿易障壁高関税、輸入制限</a:t>
            </a:r>
          </a:p>
          <a:p>
            <a:pPr eaLnBrk="1" hangingPunct="1">
              <a:buFontTx/>
              <a:buChar char="–"/>
            </a:pPr>
            <a:endParaRPr lang="ja-JP" altLang="en-US" sz="3400" smtClean="0"/>
          </a:p>
          <a:p>
            <a:pPr eaLnBrk="1" hangingPunct="1">
              <a:buFontTx/>
              <a:buChar char="–"/>
            </a:pPr>
            <a:endParaRPr lang="ja-JP" altLang="en-US" sz="2600" smtClean="0"/>
          </a:p>
          <a:p>
            <a:pPr eaLnBrk="1" hangingPunct="1">
              <a:buFont typeface="Wingdings" pitchFamily="2" charset="2"/>
              <a:buNone/>
            </a:pPr>
            <a:r>
              <a:rPr lang="ja-JP" altLang="en-US" sz="2600" smtClean="0"/>
              <a:t>　　　　　</a:t>
            </a:r>
          </a:p>
        </p:txBody>
      </p:sp>
      <p:sp>
        <p:nvSpPr>
          <p:cNvPr id="142340" name="Rectangle 4"/>
          <p:cNvSpPr>
            <a:spLocks noGrp="1" noChangeArrowheads="1"/>
          </p:cNvSpPr>
          <p:nvPr>
            <p:ph type="body" sz="half" idx="2"/>
          </p:nvPr>
        </p:nvSpPr>
        <p:spPr>
          <a:xfrm>
            <a:off x="838200" y="4953000"/>
            <a:ext cx="7772400" cy="1066800"/>
          </a:xfrm>
          <a:ln w="57150" cmpd="thinThick">
            <a:solidFill>
              <a:schemeClr val="tx2"/>
            </a:solidFill>
          </a:ln>
        </p:spPr>
        <p:txBody>
          <a:bodyPr/>
          <a:lstStyle/>
          <a:p>
            <a:pPr algn="ctr" eaLnBrk="1" hangingPunct="1">
              <a:lnSpc>
                <a:spcPct val="90000"/>
              </a:lnSpc>
              <a:buFont typeface="Wingdings" pitchFamily="2" charset="2"/>
              <a:buNone/>
            </a:pPr>
            <a:r>
              <a:rPr lang="ja-JP" altLang="en-US" sz="3000" smtClean="0"/>
              <a:t>ブロック経済化、世界経済システムの崩壊</a:t>
            </a:r>
          </a:p>
          <a:p>
            <a:pPr algn="ctr" eaLnBrk="1" hangingPunct="1">
              <a:lnSpc>
                <a:spcPct val="90000"/>
              </a:lnSpc>
              <a:buFont typeface="Wingdings" pitchFamily="2" charset="2"/>
              <a:buNone/>
            </a:pPr>
            <a:r>
              <a:rPr lang="ja-JP" altLang="en-US" sz="3000" smtClean="0"/>
              <a:t>第２次世界大戦勃発</a:t>
            </a:r>
          </a:p>
        </p:txBody>
      </p:sp>
      <p:sp>
        <p:nvSpPr>
          <p:cNvPr id="142341" name="Text Box 5"/>
          <p:cNvSpPr txBox="1">
            <a:spLocks noChangeArrowheads="1"/>
          </p:cNvSpPr>
          <p:nvPr/>
        </p:nvSpPr>
        <p:spPr bwMode="auto">
          <a:xfrm>
            <a:off x="755650" y="6092825"/>
            <a:ext cx="7696200" cy="528638"/>
          </a:xfrm>
          <a:prstGeom prst="rect">
            <a:avLst/>
          </a:prstGeom>
          <a:solidFill>
            <a:srgbClr val="204140"/>
          </a:solidFill>
          <a:ln w="9525">
            <a:solidFill>
              <a:schemeClr val="tx1"/>
            </a:solidFill>
            <a:miter lim="800000"/>
            <a:headEnd/>
            <a:tailEnd/>
          </a:ln>
        </p:spPr>
        <p:txBody>
          <a:bodyPr>
            <a:spAutoFit/>
          </a:bodyPr>
          <a:lstStyle/>
          <a:p>
            <a:pPr algn="ctr">
              <a:spcBef>
                <a:spcPct val="50000"/>
              </a:spcBef>
            </a:pPr>
            <a:r>
              <a:rPr lang="ja-JP" altLang="en-US" sz="2800">
                <a:solidFill>
                  <a:srgbClr val="FFFFCC"/>
                </a:solidFill>
              </a:rPr>
              <a:t>世界規模の自由な貿易と支払いシステムの必要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p:cTn id="7" dur="500" fill="hold"/>
                                        <p:tgtEl>
                                          <p:spTgt spid="142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p:cTn id="13" dur="500" fill="hold"/>
                                        <p:tgtEl>
                                          <p:spTgt spid="142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2339">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 calcmode="lin" valueType="num">
                                      <p:cBhvr>
                                        <p:cTn id="17" dur="500" fill="hold"/>
                                        <p:tgtEl>
                                          <p:spTgt spid="14233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42339">
                                            <p:txEl>
                                              <p:pRg st="2" end="2"/>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42339">
                                            <p:txEl>
                                              <p:pRg st="3" end="3"/>
                                            </p:txEl>
                                          </p:spTgt>
                                        </p:tgtEl>
                                        <p:attrNameLst>
                                          <p:attrName>style.visibility</p:attrName>
                                        </p:attrNameLst>
                                      </p:cBhvr>
                                      <p:to>
                                        <p:strVal val="visible"/>
                                      </p:to>
                                    </p:set>
                                    <p:anim calcmode="lin" valueType="num">
                                      <p:cBhvr>
                                        <p:cTn id="21" dur="500" fill="hold"/>
                                        <p:tgtEl>
                                          <p:spTgt spid="14233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42339">
                                            <p:txEl>
                                              <p:pRg st="3" end="3"/>
                                            </p:tx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 calcmode="lin" valueType="num">
                                      <p:cBhvr>
                                        <p:cTn id="25" dur="500" fill="hold"/>
                                        <p:tgtEl>
                                          <p:spTgt spid="14233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2339">
                                            <p:txEl>
                                              <p:pRg st="4" end="4"/>
                                            </p:txEl>
                                          </p:spTgt>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42339">
                                            <p:txEl>
                                              <p:pRg st="5" end="5"/>
                                            </p:txEl>
                                          </p:spTgt>
                                        </p:tgtEl>
                                        <p:attrNameLst>
                                          <p:attrName>style.visibility</p:attrName>
                                        </p:attrNameLst>
                                      </p:cBhvr>
                                      <p:to>
                                        <p:strVal val="visible"/>
                                      </p:to>
                                    </p:set>
                                    <p:anim calcmode="lin" valueType="num">
                                      <p:cBhvr>
                                        <p:cTn id="29" dur="500" fill="hold"/>
                                        <p:tgtEl>
                                          <p:spTgt spid="142339">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4233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2340">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42340">
                                            <p:txEl>
                                              <p:pRg st="0" end="0"/>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142340">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iterate type="wd">
                                    <p:tmPct val="100000"/>
                                  </p:iterate>
                                  <p:childTnLst>
                                    <p:set>
                                      <p:cBhvr>
                                        <p:cTn id="43" dur="1" fill="hold">
                                          <p:stCondLst>
                                            <p:cond delay="0"/>
                                          </p:stCondLst>
                                        </p:cTn>
                                        <p:tgtEl>
                                          <p:spTgt spid="142341"/>
                                        </p:tgtEl>
                                        <p:attrNameLst>
                                          <p:attrName>style.visibility</p:attrName>
                                        </p:attrNameLst>
                                      </p:cBhvr>
                                      <p:to>
                                        <p:strVal val="visible"/>
                                      </p:to>
                                    </p:set>
                                    <p:anim calcmode="lin" valueType="num">
                                      <p:cBhvr additive="base">
                                        <p:cTn id="44" dur="300" fill="hold"/>
                                        <p:tgtEl>
                                          <p:spTgt spid="142341"/>
                                        </p:tgtEl>
                                        <p:attrNameLst>
                                          <p:attrName>ppt_x</p:attrName>
                                        </p:attrNameLst>
                                      </p:cBhvr>
                                      <p:tavLst>
                                        <p:tav tm="0">
                                          <p:val>
                                            <p:strVal val="0-#ppt_w/2"/>
                                          </p:val>
                                        </p:tav>
                                        <p:tav tm="100000">
                                          <p:val>
                                            <p:strVal val="#ppt_x"/>
                                          </p:val>
                                        </p:tav>
                                      </p:tavLst>
                                    </p:anim>
                                    <p:anim calcmode="lin" valueType="num">
                                      <p:cBhvr additive="base">
                                        <p:cTn id="45" dur="300" fill="hold"/>
                                        <p:tgtEl>
                                          <p:spTgt spid="142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P spid="142340" grpId="0" build="p" animBg="1" autoUpdateAnimBg="0"/>
      <p:bldP spid="14234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550" y="292100"/>
            <a:ext cx="8324850" cy="1254125"/>
          </a:xfrm>
        </p:spPr>
        <p:txBody>
          <a:bodyPr>
            <a:normAutofit fontScale="90000"/>
          </a:bodyPr>
          <a:lstStyle/>
          <a:p>
            <a:pPr eaLnBrk="1" hangingPunct="1">
              <a:defRPr/>
            </a:pPr>
            <a:r>
              <a:rPr lang="ja-JP" altLang="en-US" dirty="0" smtClean="0"/>
              <a:t>実質実効為替レートの算出に使用する物価指数の一覧 </a:t>
            </a:r>
            <a:r>
              <a:rPr lang="ja-JP" altLang="en-US" sz="3100" dirty="0" smtClean="0"/>
              <a:t>（</a:t>
            </a:r>
            <a:r>
              <a:rPr lang="en-US" altLang="ja-JP" sz="3100" dirty="0" smtClean="0"/>
              <a:t>2000</a:t>
            </a:r>
            <a:r>
              <a:rPr lang="ja-JP" altLang="en-US" sz="3100" dirty="0" smtClean="0"/>
              <a:t>年</a:t>
            </a:r>
            <a:r>
              <a:rPr lang="en-US" altLang="ja-JP" sz="3100" dirty="0" smtClean="0"/>
              <a:t>1</a:t>
            </a:r>
            <a:r>
              <a:rPr lang="ja-JP" altLang="en-US" sz="3100" dirty="0" smtClean="0"/>
              <a:t>月以降） </a:t>
            </a:r>
            <a:endParaRPr lang="ja-JP" altLang="en-US" dirty="0" smtClean="0"/>
          </a:p>
        </p:txBody>
      </p:sp>
      <p:pic>
        <p:nvPicPr>
          <p:cNvPr id="91139" name="Picture 2" descr="http://www.boj.or.jp/type/exp/stat/img/exrate6.gif"/>
          <p:cNvPicPr>
            <a:picLocks noChangeAspect="1" noChangeArrowheads="1"/>
          </p:cNvPicPr>
          <p:nvPr/>
        </p:nvPicPr>
        <p:blipFill>
          <a:blip r:embed="rId3"/>
          <a:srcRect/>
          <a:stretch>
            <a:fillRect/>
          </a:stretch>
        </p:blipFill>
        <p:spPr bwMode="auto">
          <a:xfrm>
            <a:off x="168275" y="1739900"/>
            <a:ext cx="6964363" cy="4765675"/>
          </a:xfrm>
          <a:prstGeom prst="rect">
            <a:avLst/>
          </a:prstGeom>
          <a:solidFill>
            <a:srgbClr val="FFFFFF"/>
          </a:solidFill>
          <a:ln w="9525">
            <a:noFill/>
            <a:miter lim="800000"/>
            <a:headEnd/>
            <a:tailEnd/>
          </a:ln>
        </p:spPr>
      </p:pic>
      <p:sp>
        <p:nvSpPr>
          <p:cNvPr id="91140" name="正方形/長方形 4"/>
          <p:cNvSpPr>
            <a:spLocks noChangeArrowheads="1"/>
          </p:cNvSpPr>
          <p:nvPr/>
        </p:nvSpPr>
        <p:spPr bwMode="auto">
          <a:xfrm>
            <a:off x="7165975" y="3790950"/>
            <a:ext cx="1978025" cy="2586038"/>
          </a:xfrm>
          <a:prstGeom prst="rect">
            <a:avLst/>
          </a:prstGeom>
          <a:noFill/>
          <a:ln w="9525">
            <a:noFill/>
            <a:miter lim="800000"/>
            <a:headEnd/>
            <a:tailEnd/>
          </a:ln>
        </p:spPr>
        <p:txBody>
          <a:bodyPr>
            <a:spAutoFit/>
          </a:bodyPr>
          <a:lstStyle/>
          <a:p>
            <a:r>
              <a:rPr lang="ja-JP" altLang="en-US"/>
              <a:t>（</a:t>
            </a:r>
            <a:r>
              <a:rPr lang="en-US" altLang="ja-JP"/>
              <a:t>CGPI)</a:t>
            </a:r>
          </a:p>
          <a:p>
            <a:r>
              <a:rPr lang="en-US" altLang="zh-TW"/>
              <a:t>2000</a:t>
            </a:r>
            <a:r>
              <a:rPr lang="zh-TW" altLang="en-US"/>
              <a:t>年基準企業物価指数</a:t>
            </a:r>
            <a:endParaRPr lang="en-US" altLang="zh-TW"/>
          </a:p>
          <a:p>
            <a:r>
              <a:rPr lang="en-US" altLang="ja-JP"/>
              <a:t>(</a:t>
            </a:r>
            <a:r>
              <a:rPr lang="en-US" altLang="ja-JP" b="1"/>
              <a:t>CPI</a:t>
            </a:r>
            <a:r>
              <a:rPr lang="en-US" altLang="ja-JP"/>
              <a:t>)</a:t>
            </a:r>
          </a:p>
          <a:p>
            <a:r>
              <a:rPr lang="ja-JP" altLang="en-US"/>
              <a:t>消費者物価指数（</a:t>
            </a:r>
            <a:r>
              <a:rPr lang="en-US" altLang="ja-JP"/>
              <a:t>WPI</a:t>
            </a:r>
            <a:r>
              <a:rPr lang="ja-JP" altLang="en-US"/>
              <a:t>）</a:t>
            </a:r>
            <a:endParaRPr lang="en-US" altLang="ja-JP"/>
          </a:p>
          <a:p>
            <a:r>
              <a:rPr lang="ja-JP" altLang="en-US"/>
              <a:t>卸売物価指数</a:t>
            </a:r>
            <a:endParaRPr lang="en-US" altLang="ja-JP"/>
          </a:p>
          <a:p>
            <a:r>
              <a:rPr lang="ja-JP" altLang="en-US"/>
              <a:t>（</a:t>
            </a:r>
            <a:r>
              <a:rPr lang="en-US" altLang="ja-JP"/>
              <a:t>PPI</a:t>
            </a:r>
            <a:r>
              <a:rPr lang="ja-JP" altLang="en-US"/>
              <a:t>）</a:t>
            </a:r>
            <a:endParaRPr lang="en-US" altLang="ja-JP"/>
          </a:p>
          <a:p>
            <a:r>
              <a:rPr lang="ja-JP" altLang="en-US"/>
              <a:t>生産者物価指数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tat-search.boj.or.jp/ssi/html/1551.20141211214246.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3" r="4621"/>
          <a:stretch/>
        </p:blipFill>
        <p:spPr bwMode="auto">
          <a:xfrm>
            <a:off x="219806" y="2363928"/>
            <a:ext cx="8803665" cy="4251856"/>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p:nvPr>
        </p:nvSpPr>
        <p:spPr>
          <a:xfrm>
            <a:off x="685800" y="182563"/>
            <a:ext cx="7772400" cy="1143000"/>
          </a:xfrm>
        </p:spPr>
        <p:txBody>
          <a:bodyPr/>
          <a:lstStyle/>
          <a:p>
            <a:pPr algn="ctr" eaLnBrk="1" hangingPunct="1">
              <a:defRPr/>
            </a:pPr>
            <a:r>
              <a:rPr lang="ja-JP" altLang="en-US" dirty="0" smtClean="0"/>
              <a:t>名目実効為替レート</a:t>
            </a:r>
            <a:r>
              <a:rPr lang="en-US" altLang="ja-JP" dirty="0" smtClean="0"/>
              <a:t/>
            </a:r>
            <a:br>
              <a:rPr lang="en-US" altLang="ja-JP" dirty="0" smtClean="0"/>
            </a:br>
            <a:r>
              <a:rPr lang="ja-JP" altLang="en-US" dirty="0" smtClean="0"/>
              <a:t>（東京市場</a:t>
            </a:r>
            <a:r>
              <a:rPr lang="en-US" altLang="ja-JP" dirty="0" smtClean="0"/>
              <a:t>2010=100</a:t>
            </a:r>
            <a:r>
              <a:rPr lang="ja-JP" altLang="en-US" dirty="0" smtClean="0"/>
              <a:t>）</a:t>
            </a:r>
          </a:p>
        </p:txBody>
      </p:sp>
      <p:sp>
        <p:nvSpPr>
          <p:cNvPr id="136196" name="Line 4"/>
          <p:cNvSpPr>
            <a:spLocks noChangeShapeType="1"/>
          </p:cNvSpPr>
          <p:nvPr/>
        </p:nvSpPr>
        <p:spPr bwMode="auto">
          <a:xfrm flipV="1">
            <a:off x="3128928" y="2204344"/>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197" name="Line 5"/>
          <p:cNvSpPr>
            <a:spLocks noChangeShapeType="1"/>
          </p:cNvSpPr>
          <p:nvPr/>
        </p:nvSpPr>
        <p:spPr bwMode="auto">
          <a:xfrm flipV="1">
            <a:off x="1875828" y="2072552"/>
            <a:ext cx="60325" cy="3359150"/>
          </a:xfrm>
          <a:prstGeom prst="line">
            <a:avLst/>
          </a:prstGeom>
          <a:ln>
            <a:solidFill>
              <a:srgbClr val="CC66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ja-JP" altLang="en-US"/>
          </a:p>
        </p:txBody>
      </p:sp>
      <p:sp>
        <p:nvSpPr>
          <p:cNvPr id="136198" name="Rectangle 6"/>
          <p:cNvSpPr>
            <a:spLocks noChangeArrowheads="1"/>
          </p:cNvSpPr>
          <p:nvPr/>
        </p:nvSpPr>
        <p:spPr bwMode="auto">
          <a:xfrm>
            <a:off x="723808" y="1754187"/>
            <a:ext cx="2163763" cy="407988"/>
          </a:xfrm>
          <a:prstGeom prst="rect">
            <a:avLst/>
          </a:prstGeom>
          <a:solidFill>
            <a:srgbClr val="FFFFCC"/>
          </a:solidFill>
          <a:ln w="9525">
            <a:noFill/>
            <a:miter lim="800000"/>
            <a:headEnd/>
            <a:tailEnd/>
          </a:ln>
        </p:spPr>
        <p:txBody>
          <a:bodyPr wrap="none" anchor="ctr"/>
          <a:lstStyle/>
          <a:p>
            <a:pPr algn="ctr"/>
            <a:r>
              <a:rPr lang="ja-JP" altLang="en-US" sz="2000" b="1">
                <a:solidFill>
                  <a:srgbClr val="000000"/>
                </a:solidFill>
                <a:latin typeface="Arial" pitchFamily="34" charset="0"/>
              </a:rPr>
              <a:t>第２次オイルショック</a:t>
            </a:r>
          </a:p>
        </p:txBody>
      </p:sp>
      <p:sp>
        <p:nvSpPr>
          <p:cNvPr id="136199" name="Text Box 7"/>
          <p:cNvSpPr txBox="1">
            <a:spLocks noChangeArrowheads="1"/>
          </p:cNvSpPr>
          <p:nvPr/>
        </p:nvSpPr>
        <p:spPr bwMode="auto">
          <a:xfrm>
            <a:off x="3008672" y="1754665"/>
            <a:ext cx="1376363"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プラザ合意</a:t>
            </a:r>
          </a:p>
        </p:txBody>
      </p:sp>
      <p:sp>
        <p:nvSpPr>
          <p:cNvPr id="136200" name="Line 8"/>
          <p:cNvSpPr>
            <a:spLocks noChangeShapeType="1"/>
          </p:cNvSpPr>
          <p:nvPr/>
        </p:nvSpPr>
        <p:spPr bwMode="auto">
          <a:xfrm flipH="1" flipV="1">
            <a:off x="4883234" y="2180942"/>
            <a:ext cx="49534" cy="2278849"/>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1" name="Text Box 9"/>
          <p:cNvSpPr txBox="1">
            <a:spLocks noChangeArrowheads="1"/>
          </p:cNvSpPr>
          <p:nvPr/>
        </p:nvSpPr>
        <p:spPr bwMode="auto">
          <a:xfrm>
            <a:off x="4528660" y="1771607"/>
            <a:ext cx="2058988"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メキシコ通貨危機</a:t>
            </a:r>
          </a:p>
        </p:txBody>
      </p:sp>
      <p:sp>
        <p:nvSpPr>
          <p:cNvPr id="13" name="Line 8"/>
          <p:cNvSpPr>
            <a:spLocks noChangeShapeType="1"/>
          </p:cNvSpPr>
          <p:nvPr/>
        </p:nvSpPr>
        <p:spPr bwMode="auto">
          <a:xfrm flipV="1">
            <a:off x="7661697" y="2280298"/>
            <a:ext cx="0" cy="1390540"/>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2" name="Text Box 10"/>
          <p:cNvSpPr txBox="1">
            <a:spLocks noChangeArrowheads="1"/>
          </p:cNvSpPr>
          <p:nvPr/>
        </p:nvSpPr>
        <p:spPr bwMode="auto">
          <a:xfrm>
            <a:off x="4632128" y="2504553"/>
            <a:ext cx="1563328" cy="646331"/>
          </a:xfrm>
          <a:prstGeom prst="rect">
            <a:avLst/>
          </a:prstGeom>
          <a:noFill/>
          <a:ln w="9525">
            <a:noFill/>
            <a:miter lim="800000"/>
            <a:headEnd/>
            <a:tailEnd/>
          </a:ln>
          <a:effectLst/>
        </p:spPr>
        <p:txBody>
          <a:bodyPr wrap="square">
            <a:spAutoFit/>
          </a:bodyPr>
          <a:lstStyle/>
          <a:p>
            <a:pPr algn="ctr">
              <a:defRPr/>
            </a:pPr>
            <a:r>
              <a:rPr lang="en-US" altLang="ja-JP" dirty="0" smtClean="0">
                <a:solidFill>
                  <a:sysClr val="windowText" lastClr="000000"/>
                </a:solidFill>
                <a:effectLst>
                  <a:outerShdw blurRad="38100" dist="38100" dir="2700000" algn="tl">
                    <a:srgbClr val="C0C0C0"/>
                  </a:outerShdw>
                </a:effectLst>
                <a:latin typeface="Arial" charset="0"/>
                <a:ea typeface="ＭＳ Ｐゴシック" charset="-128"/>
              </a:rPr>
              <a:t>19</a:t>
            </a:r>
            <a:r>
              <a:rPr lang="en-US" altLang="ja-JP" b="1" dirty="0" smtClean="0">
                <a:solidFill>
                  <a:sysClr val="windowText" lastClr="000000"/>
                </a:solidFill>
                <a:latin typeface="Arial" charset="0"/>
                <a:ea typeface="ＭＳ Ｐゴシック" charset="-128"/>
              </a:rPr>
              <a:t>95.4.19</a:t>
            </a:r>
            <a:r>
              <a:rPr lang="ja-JP" altLang="en-US" b="1" dirty="0">
                <a:solidFill>
                  <a:sysClr val="windowText" lastClr="000000"/>
                </a:solidFill>
                <a:latin typeface="Arial" charset="0"/>
                <a:ea typeface="ＭＳ Ｐゴシック" charset="-128"/>
              </a:rPr>
              <a:t>　</a:t>
            </a:r>
            <a:endParaRPr lang="en-US" altLang="ja-JP" b="1" dirty="0" smtClean="0">
              <a:solidFill>
                <a:sysClr val="windowText" lastClr="000000"/>
              </a:solidFill>
              <a:latin typeface="Arial" charset="0"/>
              <a:ea typeface="ＭＳ Ｐゴシック" charset="-128"/>
            </a:endParaRPr>
          </a:p>
          <a:p>
            <a:pPr algn="ctr">
              <a:defRPr/>
            </a:pPr>
            <a:r>
              <a:rPr lang="en-US" altLang="ja-JP" b="1" dirty="0" smtClean="0">
                <a:solidFill>
                  <a:sysClr val="windowText" lastClr="000000"/>
                </a:solidFill>
                <a:latin typeface="Arial" charset="0"/>
                <a:ea typeface="ＭＳ Ｐゴシック" charset="-128"/>
              </a:rPr>
              <a:t>79</a:t>
            </a:r>
            <a:r>
              <a:rPr lang="ja-JP" altLang="en-US" b="1" dirty="0">
                <a:solidFill>
                  <a:sysClr val="windowText" lastClr="000000"/>
                </a:solidFill>
                <a:latin typeface="Arial" charset="0"/>
                <a:ea typeface="ＭＳ Ｐゴシック" charset="-128"/>
              </a:rPr>
              <a:t>円</a:t>
            </a:r>
            <a:r>
              <a:rPr lang="en-US" altLang="ja-JP" b="1" dirty="0">
                <a:solidFill>
                  <a:sysClr val="windowText" lastClr="000000"/>
                </a:solidFill>
                <a:latin typeface="Arial" charset="0"/>
                <a:ea typeface="ＭＳ Ｐゴシック" charset="-128"/>
              </a:rPr>
              <a:t>75</a:t>
            </a:r>
            <a:r>
              <a:rPr lang="ja-JP" altLang="en-US" b="1" dirty="0">
                <a:solidFill>
                  <a:sysClr val="windowText" lastClr="000000"/>
                </a:solidFill>
                <a:latin typeface="Arial" charset="0"/>
                <a:ea typeface="ＭＳ Ｐゴシック" charset="-128"/>
              </a:rPr>
              <a:t>銭</a:t>
            </a:r>
          </a:p>
        </p:txBody>
      </p:sp>
      <p:sp>
        <p:nvSpPr>
          <p:cNvPr id="14" name="Text Box 9"/>
          <p:cNvSpPr txBox="1">
            <a:spLocks noChangeArrowheads="1"/>
          </p:cNvSpPr>
          <p:nvPr/>
        </p:nvSpPr>
        <p:spPr bwMode="auto">
          <a:xfrm>
            <a:off x="6727788" y="1747460"/>
            <a:ext cx="1867819"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リーマンショック</a:t>
            </a:r>
            <a:endParaRPr lang="ja-JP" altLang="en-US" sz="2000" b="1" dirty="0">
              <a:solidFill>
                <a:srgbClr val="000000"/>
              </a:solidFill>
              <a:latin typeface="Arial" pitchFamily="34" charset="0"/>
            </a:endParaRPr>
          </a:p>
        </p:txBody>
      </p:sp>
      <p:sp>
        <p:nvSpPr>
          <p:cNvPr id="16" name="Line 8"/>
          <p:cNvSpPr>
            <a:spLocks noChangeShapeType="1"/>
          </p:cNvSpPr>
          <p:nvPr/>
        </p:nvSpPr>
        <p:spPr bwMode="auto">
          <a:xfrm flipH="1" flipV="1">
            <a:off x="5563417" y="2827719"/>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7" name="Text Box 9"/>
          <p:cNvSpPr txBox="1">
            <a:spLocks noChangeArrowheads="1"/>
          </p:cNvSpPr>
          <p:nvPr/>
        </p:nvSpPr>
        <p:spPr bwMode="auto">
          <a:xfrm>
            <a:off x="5113152" y="5621313"/>
            <a:ext cx="190949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アジア通貨</a:t>
            </a:r>
            <a:r>
              <a:rPr lang="ja-JP" altLang="en-US" sz="2000" b="1" dirty="0">
                <a:solidFill>
                  <a:srgbClr val="000000"/>
                </a:solidFill>
                <a:latin typeface="Arial" pitchFamily="34" charset="0"/>
              </a:rPr>
              <a:t>危機</a:t>
            </a:r>
          </a:p>
        </p:txBody>
      </p:sp>
      <p:sp>
        <p:nvSpPr>
          <p:cNvPr id="2" name="テキスト ボックス 1"/>
          <p:cNvSpPr txBox="1"/>
          <p:nvPr/>
        </p:nvSpPr>
        <p:spPr>
          <a:xfrm>
            <a:off x="7505618" y="3576892"/>
            <a:ext cx="1646605" cy="646331"/>
          </a:xfrm>
          <a:prstGeom prst="rect">
            <a:avLst/>
          </a:prstGeom>
          <a:solidFill>
            <a:srgbClr val="66CCFF">
              <a:alpha val="29020"/>
            </a:srgb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ja-JP" b="1" dirty="0" smtClean="0">
                <a:solidFill>
                  <a:sysClr val="windowText" lastClr="000000"/>
                </a:solidFill>
                <a:latin typeface="Arial Black" pitchFamily="34" charset="0"/>
                <a:ea typeface="+mn-ea"/>
              </a:rPr>
              <a:t>2011.10.26 </a:t>
            </a:r>
          </a:p>
          <a:p>
            <a:pPr algn="ctr"/>
            <a:r>
              <a:rPr lang="en-US" altLang="ja-JP" b="1" dirty="0" smtClean="0">
                <a:solidFill>
                  <a:sysClr val="windowText" lastClr="000000"/>
                </a:solidFill>
                <a:latin typeface="Arial Black" pitchFamily="34" charset="0"/>
                <a:ea typeface="+mn-ea"/>
              </a:rPr>
              <a:t>75</a:t>
            </a:r>
            <a:r>
              <a:rPr lang="ja-JP" altLang="en-US" b="1" dirty="0">
                <a:solidFill>
                  <a:sysClr val="windowText" lastClr="000000"/>
                </a:solidFill>
                <a:latin typeface="Arial Black" pitchFamily="34" charset="0"/>
                <a:ea typeface="+mn-ea"/>
              </a:rPr>
              <a:t>円</a:t>
            </a:r>
            <a:r>
              <a:rPr lang="en-US" altLang="ja-JP" b="1" dirty="0">
                <a:solidFill>
                  <a:sysClr val="windowText" lastClr="000000"/>
                </a:solidFill>
                <a:latin typeface="Arial Black" pitchFamily="34" charset="0"/>
                <a:ea typeface="+mn-ea"/>
              </a:rPr>
              <a:t>97</a:t>
            </a:r>
            <a:r>
              <a:rPr lang="ja-JP" altLang="en-US" b="1" dirty="0">
                <a:solidFill>
                  <a:sysClr val="windowText" lastClr="000000"/>
                </a:solidFill>
                <a:latin typeface="+mn-ea"/>
                <a:ea typeface="+mn-ea"/>
              </a:rPr>
              <a:t>銭</a:t>
            </a:r>
            <a:endParaRPr kumimoji="1" lang="ja-JP" altLang="en-US" b="1" dirty="0">
              <a:solidFill>
                <a:sysClr val="windowText" lastClr="000000"/>
              </a:solidFill>
              <a:latin typeface="+mn-ea"/>
              <a:ea typeface="+mn-ea"/>
            </a:endParaRPr>
          </a:p>
        </p:txBody>
      </p:sp>
      <p:sp>
        <p:nvSpPr>
          <p:cNvPr id="18" name="Line 8"/>
          <p:cNvSpPr>
            <a:spLocks noChangeShapeType="1"/>
          </p:cNvSpPr>
          <p:nvPr/>
        </p:nvSpPr>
        <p:spPr bwMode="auto">
          <a:xfrm flipH="1" flipV="1">
            <a:off x="8234253" y="2721821"/>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9" name="Text Box 9"/>
          <p:cNvSpPr txBox="1">
            <a:spLocks noChangeArrowheads="1"/>
          </p:cNvSpPr>
          <p:nvPr/>
        </p:nvSpPr>
        <p:spPr bwMode="auto">
          <a:xfrm>
            <a:off x="7290304" y="5431702"/>
            <a:ext cx="173316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東日本大震災</a:t>
            </a:r>
            <a:endParaRPr lang="ja-JP" altLang="en-US" sz="2000" b="1" dirty="0">
              <a:solidFill>
                <a:srgbClr val="000000"/>
              </a:solidFill>
              <a:latin typeface="Arial" pitchFamily="34" charset="0"/>
            </a:endParaRPr>
          </a:p>
        </p:txBody>
      </p:sp>
      <p:cxnSp>
        <p:nvCxnSpPr>
          <p:cNvPr id="4" name="直線コネクタ 3"/>
          <p:cNvCxnSpPr/>
          <p:nvPr/>
        </p:nvCxnSpPr>
        <p:spPr bwMode="auto">
          <a:xfrm>
            <a:off x="543424" y="3068232"/>
            <a:ext cx="7997024" cy="0"/>
          </a:xfrm>
          <a:prstGeom prst="line">
            <a:avLst/>
          </a:prstGeom>
          <a:solidFill>
            <a:schemeClr val="accent1"/>
          </a:solidFill>
          <a:ln w="28575" cap="sq" cmpd="sng" algn="ctr">
            <a:solidFill>
              <a:srgbClr val="FFC000"/>
            </a:solidFill>
            <a:prstDash val="solid"/>
            <a:round/>
            <a:headEnd type="none" w="sm" len="sm"/>
            <a:tailEnd type="none" w="sm" len="sm"/>
          </a:ln>
          <a:effectLst/>
        </p:spPr>
      </p:cxnSp>
    </p:spTree>
    <p:extLst>
      <p:ext uri="{BB962C8B-B14F-4D97-AF65-F5344CB8AC3E}">
        <p14:creationId xmlns:p14="http://schemas.microsoft.com/office/powerpoint/2010/main" val="2002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childTnLst>
                          </p:cTn>
                        </p:par>
                        <p:par>
                          <p:cTn id="13" fill="hold">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36202"/>
                                        </p:tgtEl>
                                        <p:attrNameLst>
                                          <p:attrName>style.visibility</p:attrName>
                                        </p:attrNameLst>
                                      </p:cBhvr>
                                      <p:to>
                                        <p:strVal val="visible"/>
                                      </p:to>
                                    </p:set>
                                    <p:anim calcmode="discrete" valueType="clr">
                                      <p:cBhvr override="childStyle">
                                        <p:cTn id="16"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6202"/>
                                        </p:tgtEl>
                                        <p:attrNameLst>
                                          <p:attrName>fillcolor</p:attrName>
                                        </p:attrNameLst>
                                      </p:cBhvr>
                                      <p:tavLst>
                                        <p:tav tm="0">
                                          <p:val>
                                            <p:clrVal>
                                              <a:schemeClr val="accent2"/>
                                            </p:clrVal>
                                          </p:val>
                                        </p:tav>
                                        <p:tav tm="50000">
                                          <p:val>
                                            <p:clrVal>
                                              <a:schemeClr val="hlink"/>
                                            </p:clrVal>
                                          </p:val>
                                        </p:tav>
                                      </p:tavLst>
                                    </p:anim>
                                    <p:set>
                                      <p:cBhvr>
                                        <p:cTn id="18" dur="80"/>
                                        <p:tgtEl>
                                          <p:spTgt spid="136202"/>
                                        </p:tgtEl>
                                        <p:attrNameLst>
                                          <p:attrName>fill.type</p:attrName>
                                        </p:attrNameLst>
                                      </p:cBhvr>
                                      <p:to>
                                        <p:strVal val="solid"/>
                                      </p:to>
                                    </p:set>
                                  </p:childTnLst>
                                </p:cTn>
                              </p:par>
                            </p:childTnLst>
                          </p:cTn>
                        </p:par>
                        <p:par>
                          <p:cTn id="19" fill="hold">
                            <p:stCondLst>
                              <p:cond delay="64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4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64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animBg="1"/>
      <p:bldP spid="136201" grpId="0" animBg="1"/>
      <p:bldP spid="136202" grpId="0"/>
      <p:bldP spid="14" grpId="0" animBg="1"/>
      <p:bldP spid="1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tat-search.boj.or.jp/ssi/html/2714.20141211215655.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6" r="2344"/>
          <a:stretch/>
        </p:blipFill>
        <p:spPr bwMode="auto">
          <a:xfrm>
            <a:off x="242784" y="2406824"/>
            <a:ext cx="8780687" cy="4216679"/>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p:nvPr>
        </p:nvSpPr>
        <p:spPr>
          <a:xfrm>
            <a:off x="723808" y="542856"/>
            <a:ext cx="7772400" cy="1143000"/>
          </a:xfrm>
        </p:spPr>
        <p:txBody>
          <a:bodyPr/>
          <a:lstStyle/>
          <a:p>
            <a:pPr algn="ctr" eaLnBrk="1" hangingPunct="1">
              <a:defRPr/>
            </a:pPr>
            <a:r>
              <a:rPr lang="ja-JP" altLang="en-US" sz="3600" dirty="0"/>
              <a:t>「実質実効為替レート」の</a:t>
            </a:r>
            <a:r>
              <a:rPr lang="ja-JP" altLang="en-US" sz="3600" dirty="0" smtClean="0"/>
              <a:t>推移</a:t>
            </a:r>
            <a:r>
              <a:rPr lang="en-US" altLang="ja-JP" dirty="0" smtClean="0"/>
              <a:t/>
            </a:r>
            <a:br>
              <a:rPr lang="en-US" altLang="ja-JP" dirty="0" smtClean="0"/>
            </a:br>
            <a:r>
              <a:rPr lang="ja-JP" altLang="ja-JP" sz="2400" dirty="0" smtClean="0">
                <a:solidFill>
                  <a:srgbClr val="EAEAEA"/>
                </a:solidFill>
              </a:rPr>
              <a:t>注</a:t>
            </a:r>
            <a:r>
              <a:rPr lang="ja-JP" altLang="ja-JP" sz="2400" dirty="0">
                <a:solidFill>
                  <a:srgbClr val="EAEAEA"/>
                </a:solidFill>
              </a:rPr>
              <a:t>：</a:t>
            </a:r>
            <a:r>
              <a:rPr lang="ja-JP" altLang="en-US" sz="2400" dirty="0">
                <a:solidFill>
                  <a:srgbClr val="EAEAEA"/>
                </a:solidFill>
              </a:rPr>
              <a:t>赤</a:t>
            </a:r>
            <a:r>
              <a:rPr lang="ja-JP" altLang="ja-JP" sz="2400" dirty="0">
                <a:solidFill>
                  <a:srgbClr val="EAEAEA"/>
                </a:solidFill>
              </a:rPr>
              <a:t>線－名目外国為替相場（東京市場　</a:t>
            </a:r>
            <a:r>
              <a:rPr lang="en-US" altLang="ja-JP" sz="2400" dirty="0" smtClean="0">
                <a:solidFill>
                  <a:srgbClr val="EAEAEA"/>
                </a:solidFill>
              </a:rPr>
              <a:t>/</a:t>
            </a:r>
            <a:r>
              <a:rPr lang="ja-JP" altLang="ja-JP" sz="2400" dirty="0" smtClean="0">
                <a:solidFill>
                  <a:srgbClr val="EAEAEA"/>
                </a:solidFill>
              </a:rPr>
              <a:t>月平均</a:t>
            </a:r>
            <a:r>
              <a:rPr lang="ja-JP" altLang="ja-JP" sz="2400" dirty="0">
                <a:solidFill>
                  <a:srgbClr val="EAEAEA"/>
                </a:solidFill>
              </a:rPr>
              <a:t>）</a:t>
            </a:r>
            <a:br>
              <a:rPr lang="ja-JP" altLang="ja-JP" sz="2400" dirty="0">
                <a:solidFill>
                  <a:srgbClr val="EAEAEA"/>
                </a:solidFill>
              </a:rPr>
            </a:br>
            <a:r>
              <a:rPr lang="ja-JP" altLang="ja-JP" sz="2400" dirty="0">
                <a:solidFill>
                  <a:srgbClr val="EAEAEA"/>
                </a:solidFill>
              </a:rPr>
              <a:t>　　　</a:t>
            </a:r>
            <a:r>
              <a:rPr lang="ja-JP" altLang="en-US" sz="2400" dirty="0">
                <a:solidFill>
                  <a:srgbClr val="EAEAEA"/>
                </a:solidFill>
              </a:rPr>
              <a:t>青</a:t>
            </a:r>
            <a:r>
              <a:rPr lang="ja-JP" altLang="ja-JP" sz="2400" dirty="0">
                <a:solidFill>
                  <a:srgbClr val="EAEAEA"/>
                </a:solidFill>
              </a:rPr>
              <a:t>線－実質実効為替レート（</a:t>
            </a:r>
            <a:r>
              <a:rPr lang="ja-JP" altLang="ja-JP" sz="2400" dirty="0" smtClean="0">
                <a:solidFill>
                  <a:srgbClr val="EAEAEA"/>
                </a:solidFill>
              </a:rPr>
              <a:t>２０</a:t>
            </a:r>
            <a:r>
              <a:rPr lang="en-US" altLang="ja-JP" sz="2400" dirty="0" smtClean="0">
                <a:solidFill>
                  <a:srgbClr val="EAEAEA"/>
                </a:solidFill>
              </a:rPr>
              <a:t>10</a:t>
            </a:r>
            <a:r>
              <a:rPr lang="ja-JP" altLang="ja-JP" sz="2400" dirty="0" smtClean="0">
                <a:solidFill>
                  <a:srgbClr val="EAEAEA"/>
                </a:solidFill>
              </a:rPr>
              <a:t>年</a:t>
            </a:r>
            <a:r>
              <a:rPr lang="ja-JP" altLang="ja-JP" sz="2400" dirty="0">
                <a:solidFill>
                  <a:srgbClr val="EAEAEA"/>
                </a:solidFill>
              </a:rPr>
              <a:t>＝１００）</a:t>
            </a:r>
            <a:r>
              <a:rPr lang="ja-JP" altLang="ja-JP" dirty="0">
                <a:solidFill>
                  <a:srgbClr val="EAEAEA"/>
                </a:solidFill>
              </a:rPr>
              <a:t/>
            </a:r>
            <a:br>
              <a:rPr lang="ja-JP" altLang="ja-JP" dirty="0">
                <a:solidFill>
                  <a:srgbClr val="EAEAEA"/>
                </a:solidFill>
              </a:rPr>
            </a:br>
            <a:endParaRPr lang="ja-JP" altLang="en-US" dirty="0" smtClean="0"/>
          </a:p>
        </p:txBody>
      </p:sp>
      <p:sp>
        <p:nvSpPr>
          <p:cNvPr id="136196" name="Line 4"/>
          <p:cNvSpPr>
            <a:spLocks noChangeShapeType="1"/>
          </p:cNvSpPr>
          <p:nvPr/>
        </p:nvSpPr>
        <p:spPr bwMode="auto">
          <a:xfrm flipV="1">
            <a:off x="3128928" y="2204344"/>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197" name="Line 5"/>
          <p:cNvSpPr>
            <a:spLocks noChangeShapeType="1"/>
          </p:cNvSpPr>
          <p:nvPr/>
        </p:nvSpPr>
        <p:spPr bwMode="auto">
          <a:xfrm flipV="1">
            <a:off x="1745123" y="2126526"/>
            <a:ext cx="60325" cy="3359150"/>
          </a:xfrm>
          <a:prstGeom prst="line">
            <a:avLst/>
          </a:prstGeom>
          <a:ln>
            <a:solidFill>
              <a:srgbClr val="CC66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ja-JP" altLang="en-US"/>
          </a:p>
        </p:txBody>
      </p:sp>
      <p:sp>
        <p:nvSpPr>
          <p:cNvPr id="136198" name="Rectangle 6"/>
          <p:cNvSpPr>
            <a:spLocks noChangeArrowheads="1"/>
          </p:cNvSpPr>
          <p:nvPr/>
        </p:nvSpPr>
        <p:spPr bwMode="auto">
          <a:xfrm>
            <a:off x="723808" y="1754187"/>
            <a:ext cx="2163763" cy="407988"/>
          </a:xfrm>
          <a:prstGeom prst="rect">
            <a:avLst/>
          </a:prstGeom>
          <a:solidFill>
            <a:srgbClr val="FFFFCC"/>
          </a:solidFill>
          <a:ln w="9525">
            <a:noFill/>
            <a:miter lim="800000"/>
            <a:headEnd/>
            <a:tailEnd/>
          </a:ln>
        </p:spPr>
        <p:txBody>
          <a:bodyPr wrap="none" anchor="ctr"/>
          <a:lstStyle/>
          <a:p>
            <a:pPr algn="ctr"/>
            <a:r>
              <a:rPr lang="ja-JP" altLang="en-US" sz="2000" b="1">
                <a:solidFill>
                  <a:srgbClr val="000000"/>
                </a:solidFill>
                <a:latin typeface="Arial" pitchFamily="34" charset="0"/>
              </a:rPr>
              <a:t>第２次オイルショック</a:t>
            </a:r>
          </a:p>
        </p:txBody>
      </p:sp>
      <p:sp>
        <p:nvSpPr>
          <p:cNvPr id="136199" name="Text Box 7"/>
          <p:cNvSpPr txBox="1">
            <a:spLocks noChangeArrowheads="1"/>
          </p:cNvSpPr>
          <p:nvPr/>
        </p:nvSpPr>
        <p:spPr bwMode="auto">
          <a:xfrm>
            <a:off x="3008672" y="1754665"/>
            <a:ext cx="1376363"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プラザ合意</a:t>
            </a:r>
          </a:p>
        </p:txBody>
      </p:sp>
      <p:sp>
        <p:nvSpPr>
          <p:cNvPr id="136200" name="Line 8"/>
          <p:cNvSpPr>
            <a:spLocks noChangeShapeType="1"/>
          </p:cNvSpPr>
          <p:nvPr/>
        </p:nvSpPr>
        <p:spPr bwMode="auto">
          <a:xfrm flipH="1" flipV="1">
            <a:off x="4883234" y="2180942"/>
            <a:ext cx="49534" cy="2278849"/>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1" name="Text Box 9"/>
          <p:cNvSpPr txBox="1">
            <a:spLocks noChangeArrowheads="1"/>
          </p:cNvSpPr>
          <p:nvPr/>
        </p:nvSpPr>
        <p:spPr bwMode="auto">
          <a:xfrm>
            <a:off x="4528660" y="1771607"/>
            <a:ext cx="2058988"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メキシコ通貨危機</a:t>
            </a:r>
          </a:p>
        </p:txBody>
      </p:sp>
      <p:sp>
        <p:nvSpPr>
          <p:cNvPr id="136202" name="Text Box 10"/>
          <p:cNvSpPr txBox="1">
            <a:spLocks noChangeArrowheads="1"/>
          </p:cNvSpPr>
          <p:nvPr/>
        </p:nvSpPr>
        <p:spPr bwMode="auto">
          <a:xfrm>
            <a:off x="3344673" y="2504553"/>
            <a:ext cx="1563328" cy="646331"/>
          </a:xfrm>
          <a:prstGeom prst="rect">
            <a:avLst/>
          </a:prstGeom>
          <a:noFill/>
          <a:ln w="9525">
            <a:noFill/>
            <a:miter lim="800000"/>
            <a:headEnd/>
            <a:tailEnd/>
          </a:ln>
          <a:effectLst/>
        </p:spPr>
        <p:txBody>
          <a:bodyPr wrap="square">
            <a:spAutoFit/>
          </a:bodyPr>
          <a:lstStyle/>
          <a:p>
            <a:pPr algn="ctr">
              <a:defRPr/>
            </a:pPr>
            <a:r>
              <a:rPr lang="en-US" altLang="ja-JP" dirty="0" smtClean="0">
                <a:solidFill>
                  <a:schemeClr val="bg1"/>
                </a:solidFill>
                <a:effectLst>
                  <a:outerShdw blurRad="38100" dist="38100" dir="2700000" algn="tl">
                    <a:srgbClr val="C0C0C0"/>
                  </a:outerShdw>
                </a:effectLst>
                <a:latin typeface="Arial" charset="0"/>
                <a:ea typeface="ＭＳ Ｐゴシック" charset="-128"/>
              </a:rPr>
              <a:t>19</a:t>
            </a:r>
            <a:r>
              <a:rPr lang="en-US" altLang="ja-JP" b="1" dirty="0" smtClean="0">
                <a:solidFill>
                  <a:schemeClr val="bg1"/>
                </a:solidFill>
                <a:latin typeface="Arial" charset="0"/>
                <a:ea typeface="ＭＳ Ｐゴシック" charset="-128"/>
              </a:rPr>
              <a:t>95.4.19</a:t>
            </a:r>
            <a:r>
              <a:rPr lang="ja-JP" altLang="en-US" b="1" dirty="0">
                <a:solidFill>
                  <a:schemeClr val="bg1"/>
                </a:solidFill>
                <a:latin typeface="Arial" charset="0"/>
                <a:ea typeface="ＭＳ Ｐゴシック" charset="-128"/>
              </a:rPr>
              <a:t>　</a:t>
            </a:r>
            <a:endParaRPr lang="en-US" altLang="ja-JP" b="1" dirty="0" smtClean="0">
              <a:solidFill>
                <a:schemeClr val="bg1"/>
              </a:solidFill>
              <a:latin typeface="Arial" charset="0"/>
              <a:ea typeface="ＭＳ Ｐゴシック" charset="-128"/>
            </a:endParaRPr>
          </a:p>
          <a:p>
            <a:pPr algn="ctr">
              <a:defRPr/>
            </a:pPr>
            <a:r>
              <a:rPr lang="en-US" altLang="ja-JP" b="1" dirty="0" smtClean="0">
                <a:solidFill>
                  <a:schemeClr val="bg1"/>
                </a:solidFill>
                <a:latin typeface="Arial" charset="0"/>
                <a:ea typeface="ＭＳ Ｐゴシック" charset="-128"/>
              </a:rPr>
              <a:t>79</a:t>
            </a:r>
            <a:r>
              <a:rPr lang="ja-JP" altLang="en-US" b="1" dirty="0">
                <a:solidFill>
                  <a:schemeClr val="bg1"/>
                </a:solidFill>
                <a:latin typeface="Arial" charset="0"/>
                <a:ea typeface="ＭＳ Ｐゴシック" charset="-128"/>
              </a:rPr>
              <a:t>円</a:t>
            </a:r>
            <a:r>
              <a:rPr lang="en-US" altLang="ja-JP" b="1" dirty="0">
                <a:solidFill>
                  <a:schemeClr val="bg1"/>
                </a:solidFill>
                <a:latin typeface="Arial" charset="0"/>
                <a:ea typeface="ＭＳ Ｐゴシック" charset="-128"/>
              </a:rPr>
              <a:t>75</a:t>
            </a:r>
            <a:r>
              <a:rPr lang="ja-JP" altLang="en-US" b="1" dirty="0">
                <a:solidFill>
                  <a:schemeClr val="bg1"/>
                </a:solidFill>
                <a:latin typeface="Arial" charset="0"/>
                <a:ea typeface="ＭＳ Ｐゴシック" charset="-128"/>
              </a:rPr>
              <a:t>銭</a:t>
            </a:r>
          </a:p>
        </p:txBody>
      </p:sp>
      <p:sp>
        <p:nvSpPr>
          <p:cNvPr id="13" name="Line 8"/>
          <p:cNvSpPr>
            <a:spLocks noChangeShapeType="1"/>
          </p:cNvSpPr>
          <p:nvPr/>
        </p:nvSpPr>
        <p:spPr bwMode="auto">
          <a:xfrm flipV="1">
            <a:off x="7578400" y="2180942"/>
            <a:ext cx="0" cy="2179494"/>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4" name="Text Box 9"/>
          <p:cNvSpPr txBox="1">
            <a:spLocks noChangeArrowheads="1"/>
          </p:cNvSpPr>
          <p:nvPr/>
        </p:nvSpPr>
        <p:spPr bwMode="auto">
          <a:xfrm>
            <a:off x="6727788" y="1747460"/>
            <a:ext cx="1867819"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リーマンショック</a:t>
            </a:r>
            <a:endParaRPr lang="ja-JP" altLang="en-US" sz="2000" b="1" dirty="0">
              <a:solidFill>
                <a:srgbClr val="000000"/>
              </a:solidFill>
              <a:latin typeface="Arial" pitchFamily="34" charset="0"/>
            </a:endParaRPr>
          </a:p>
        </p:txBody>
      </p:sp>
      <p:sp>
        <p:nvSpPr>
          <p:cNvPr id="16" name="Line 8"/>
          <p:cNvSpPr>
            <a:spLocks noChangeShapeType="1"/>
          </p:cNvSpPr>
          <p:nvPr/>
        </p:nvSpPr>
        <p:spPr bwMode="auto">
          <a:xfrm flipH="1" flipV="1">
            <a:off x="5563417" y="2827719"/>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7" name="Text Box 9"/>
          <p:cNvSpPr txBox="1">
            <a:spLocks noChangeArrowheads="1"/>
          </p:cNvSpPr>
          <p:nvPr/>
        </p:nvSpPr>
        <p:spPr bwMode="auto">
          <a:xfrm>
            <a:off x="5113152" y="5621313"/>
            <a:ext cx="190949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アジア通貨</a:t>
            </a:r>
            <a:r>
              <a:rPr lang="ja-JP" altLang="en-US" sz="2000" b="1" dirty="0">
                <a:solidFill>
                  <a:srgbClr val="000000"/>
                </a:solidFill>
                <a:latin typeface="Arial" pitchFamily="34" charset="0"/>
              </a:rPr>
              <a:t>危機</a:t>
            </a:r>
          </a:p>
        </p:txBody>
      </p:sp>
      <p:sp>
        <p:nvSpPr>
          <p:cNvPr id="18" name="Line 8"/>
          <p:cNvSpPr>
            <a:spLocks noChangeShapeType="1"/>
          </p:cNvSpPr>
          <p:nvPr/>
        </p:nvSpPr>
        <p:spPr bwMode="auto">
          <a:xfrm flipH="1" flipV="1">
            <a:off x="8156887" y="2754639"/>
            <a:ext cx="0" cy="2909936"/>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2" name="テキスト ボックス 1"/>
          <p:cNvSpPr txBox="1"/>
          <p:nvPr/>
        </p:nvSpPr>
        <p:spPr>
          <a:xfrm>
            <a:off x="7157504" y="3594884"/>
            <a:ext cx="1646605" cy="646331"/>
          </a:xfrm>
          <a:prstGeom prst="rect">
            <a:avLst/>
          </a:prstGeom>
          <a:solidFill>
            <a:srgbClr val="CCFFFF">
              <a:alpha val="16863"/>
            </a:srgb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ja-JP" b="1" dirty="0" smtClean="0">
                <a:solidFill>
                  <a:sysClr val="windowText" lastClr="000000"/>
                </a:solidFill>
                <a:latin typeface="Arial Black" pitchFamily="34" charset="0"/>
                <a:ea typeface="+mn-ea"/>
              </a:rPr>
              <a:t>2011.10.26 </a:t>
            </a:r>
          </a:p>
          <a:p>
            <a:pPr algn="ctr"/>
            <a:r>
              <a:rPr lang="en-US" altLang="ja-JP" b="1" dirty="0" smtClean="0">
                <a:solidFill>
                  <a:sysClr val="windowText" lastClr="000000"/>
                </a:solidFill>
                <a:latin typeface="Arial Black" pitchFamily="34" charset="0"/>
                <a:ea typeface="+mn-ea"/>
              </a:rPr>
              <a:t>75</a:t>
            </a:r>
            <a:r>
              <a:rPr lang="ja-JP" altLang="en-US" b="1" dirty="0">
                <a:solidFill>
                  <a:sysClr val="windowText" lastClr="000000"/>
                </a:solidFill>
                <a:latin typeface="Arial Black" pitchFamily="34" charset="0"/>
                <a:ea typeface="+mn-ea"/>
              </a:rPr>
              <a:t>円</a:t>
            </a:r>
            <a:r>
              <a:rPr lang="en-US" altLang="ja-JP" b="1" dirty="0">
                <a:solidFill>
                  <a:sysClr val="windowText" lastClr="000000"/>
                </a:solidFill>
                <a:latin typeface="Arial Black" pitchFamily="34" charset="0"/>
                <a:ea typeface="+mn-ea"/>
              </a:rPr>
              <a:t>97</a:t>
            </a:r>
            <a:r>
              <a:rPr lang="ja-JP" altLang="en-US" b="1" dirty="0">
                <a:solidFill>
                  <a:sysClr val="windowText" lastClr="000000"/>
                </a:solidFill>
                <a:latin typeface="+mn-ea"/>
                <a:ea typeface="+mn-ea"/>
              </a:rPr>
              <a:t>銭</a:t>
            </a:r>
            <a:endParaRPr kumimoji="1" lang="ja-JP" altLang="en-US" b="1" dirty="0">
              <a:solidFill>
                <a:sysClr val="windowText" lastClr="000000"/>
              </a:solidFill>
              <a:latin typeface="+mn-ea"/>
              <a:ea typeface="+mn-ea"/>
            </a:endParaRPr>
          </a:p>
        </p:txBody>
      </p:sp>
      <p:sp>
        <p:nvSpPr>
          <p:cNvPr id="19" name="Text Box 9"/>
          <p:cNvSpPr txBox="1">
            <a:spLocks noChangeArrowheads="1"/>
          </p:cNvSpPr>
          <p:nvPr/>
        </p:nvSpPr>
        <p:spPr bwMode="auto">
          <a:xfrm>
            <a:off x="7290304" y="5664575"/>
            <a:ext cx="173316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東日本大震災</a:t>
            </a:r>
            <a:endParaRPr lang="ja-JP" altLang="en-US" sz="2000" b="1" dirty="0">
              <a:solidFill>
                <a:srgbClr val="000000"/>
              </a:solidFill>
              <a:latin typeface="Arial" pitchFamily="34" charset="0"/>
            </a:endParaRPr>
          </a:p>
        </p:txBody>
      </p:sp>
      <p:cxnSp>
        <p:nvCxnSpPr>
          <p:cNvPr id="4" name="直線コネクタ 3"/>
          <p:cNvCxnSpPr/>
          <p:nvPr/>
        </p:nvCxnSpPr>
        <p:spPr bwMode="auto">
          <a:xfrm>
            <a:off x="598583" y="4691688"/>
            <a:ext cx="7997024" cy="0"/>
          </a:xfrm>
          <a:prstGeom prst="line">
            <a:avLst/>
          </a:prstGeom>
          <a:solidFill>
            <a:schemeClr val="accent1"/>
          </a:solidFill>
          <a:ln w="28575" cap="sq" cmpd="sng" algn="ctr">
            <a:solidFill>
              <a:srgbClr val="FFC000"/>
            </a:solidFill>
            <a:prstDash val="solid"/>
            <a:round/>
            <a:headEnd type="none" w="sm" len="sm"/>
            <a:tailEnd type="none" w="sm" len="sm"/>
          </a:ln>
          <a:effectLst/>
        </p:spPr>
      </p:cxnSp>
    </p:spTree>
    <p:extLst>
      <p:ext uri="{BB962C8B-B14F-4D97-AF65-F5344CB8AC3E}">
        <p14:creationId xmlns:p14="http://schemas.microsoft.com/office/powerpoint/2010/main" val="30543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childTnLst>
                          </p:cTn>
                        </p:par>
                        <p:par>
                          <p:cTn id="13" fill="hold">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36202"/>
                                        </p:tgtEl>
                                        <p:attrNameLst>
                                          <p:attrName>style.visibility</p:attrName>
                                        </p:attrNameLst>
                                      </p:cBhvr>
                                      <p:to>
                                        <p:strVal val="visible"/>
                                      </p:to>
                                    </p:set>
                                    <p:anim calcmode="discrete" valueType="clr">
                                      <p:cBhvr override="childStyle">
                                        <p:cTn id="16"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6202"/>
                                        </p:tgtEl>
                                        <p:attrNameLst>
                                          <p:attrName>fillcolor</p:attrName>
                                        </p:attrNameLst>
                                      </p:cBhvr>
                                      <p:tavLst>
                                        <p:tav tm="0">
                                          <p:val>
                                            <p:clrVal>
                                              <a:schemeClr val="accent2"/>
                                            </p:clrVal>
                                          </p:val>
                                        </p:tav>
                                        <p:tav tm="50000">
                                          <p:val>
                                            <p:clrVal>
                                              <a:schemeClr val="hlink"/>
                                            </p:clrVal>
                                          </p:val>
                                        </p:tav>
                                      </p:tavLst>
                                    </p:anim>
                                    <p:set>
                                      <p:cBhvr>
                                        <p:cTn id="18" dur="80"/>
                                        <p:tgtEl>
                                          <p:spTgt spid="136202"/>
                                        </p:tgtEl>
                                        <p:attrNameLst>
                                          <p:attrName>fill.type</p:attrName>
                                        </p:attrNameLst>
                                      </p:cBhvr>
                                      <p:to>
                                        <p:strVal val="solid"/>
                                      </p:to>
                                    </p:set>
                                  </p:childTnLst>
                                </p:cTn>
                              </p:par>
                            </p:childTnLst>
                          </p:cTn>
                        </p:par>
                        <p:par>
                          <p:cTn id="19" fill="hold">
                            <p:stCondLst>
                              <p:cond delay="64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4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64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animBg="1"/>
      <p:bldP spid="136201" grpId="0" animBg="1"/>
      <p:bldP spid="136202" grpId="0"/>
      <p:bldP spid="14" grpId="0" animBg="1"/>
      <p:bldP spid="17"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83936" y="61832"/>
            <a:ext cx="7543800" cy="1431925"/>
          </a:xfrm>
        </p:spPr>
        <p:txBody>
          <a:bodyPr/>
          <a:lstStyle/>
          <a:p>
            <a:pPr eaLnBrk="1" hangingPunct="1">
              <a:defRPr/>
            </a:pPr>
            <a:r>
              <a:rPr lang="ja-JP" altLang="en-US" sz="3600" dirty="0" smtClean="0"/>
              <a:t>クロスレート表</a:t>
            </a:r>
            <a:r>
              <a:rPr lang="en-US" altLang="ja-JP" sz="3600" dirty="0" smtClean="0"/>
              <a:t/>
            </a:r>
            <a:br>
              <a:rPr lang="en-US" altLang="ja-JP" sz="3600" dirty="0" smtClean="0"/>
            </a:br>
            <a:r>
              <a:rPr lang="ja-JP" altLang="en-US" sz="3600" dirty="0"/>
              <a:t>日本経済</a:t>
            </a:r>
            <a:r>
              <a:rPr lang="ja-JP" altLang="en-US" sz="3600" dirty="0" smtClean="0"/>
              <a:t>新聞ＨＰ</a:t>
            </a:r>
            <a:r>
              <a:rPr lang="en-US" altLang="ja-JP" sz="3600" dirty="0"/>
              <a:t/>
            </a:r>
            <a:br>
              <a:rPr lang="en-US" altLang="ja-JP" sz="3600" dirty="0"/>
            </a:br>
            <a:r>
              <a:rPr lang="en-US" altLang="ja-JP" sz="1800" dirty="0"/>
              <a:t>http://www.nikkei.com/markets/kawase/crossrate.aspx</a:t>
            </a:r>
            <a:endParaRPr lang="ja-JP" altLang="en-US" sz="1800" dirty="0" smtClean="0"/>
          </a:p>
        </p:txBody>
      </p:sp>
      <p:pic>
        <p:nvPicPr>
          <p:cNvPr id="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527" y="1504904"/>
            <a:ext cx="8943941" cy="4930496"/>
          </a:xfrm>
        </p:spPr>
      </p:pic>
      <p:sp>
        <p:nvSpPr>
          <p:cNvPr id="4" name="テキスト ボックス 3"/>
          <p:cNvSpPr txBox="1"/>
          <p:nvPr/>
        </p:nvSpPr>
        <p:spPr>
          <a:xfrm>
            <a:off x="5714431" y="6488967"/>
            <a:ext cx="2294218" cy="369332"/>
          </a:xfrm>
          <a:prstGeom prst="rect">
            <a:avLst/>
          </a:prstGeom>
          <a:noFill/>
        </p:spPr>
        <p:txBody>
          <a:bodyPr wrap="none" rtlCol="0">
            <a:spAutoFit/>
          </a:bodyPr>
          <a:lstStyle/>
          <a:p>
            <a:r>
              <a:rPr kumimoji="1" lang="en-US" altLang="ja-JP" dirty="0" smtClean="0"/>
              <a:t>2013</a:t>
            </a:r>
            <a:r>
              <a:rPr kumimoji="1" lang="ja-JP" altLang="en-US" dirty="0" smtClean="0"/>
              <a:t>年６月</a:t>
            </a:r>
            <a:r>
              <a:rPr kumimoji="1" lang="en-US" altLang="ja-JP" dirty="0" smtClean="0"/>
              <a:t>14</a:t>
            </a:r>
            <a:r>
              <a:rPr kumimoji="1" lang="ja-JP" altLang="en-US" dirty="0" smtClean="0"/>
              <a:t>日レート</a:t>
            </a:r>
            <a:endParaRPr kumimoji="1" lang="ja-JP" altLang="en-US"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1223963" y="765175"/>
            <a:ext cx="6697662" cy="5399088"/>
          </a:xfrm>
          <a:prstGeom prst="ellipse">
            <a:avLst/>
          </a:prstGeom>
          <a:noFill/>
          <a:ln w="57150">
            <a:solidFill>
              <a:schemeClr val="tx1"/>
            </a:solidFill>
            <a:round/>
            <a:headEnd/>
            <a:tailEnd/>
          </a:ln>
        </p:spPr>
        <p:txBody>
          <a:bodyPr wrap="none" anchor="ctr"/>
          <a:lstStyle/>
          <a:p>
            <a:endParaRPr lang="ja-JP" altLang="en-US"/>
          </a:p>
        </p:txBody>
      </p:sp>
      <p:sp>
        <p:nvSpPr>
          <p:cNvPr id="132099" name="Rectangle 3"/>
          <p:cNvSpPr>
            <a:spLocks noGrp="1" noChangeArrowheads="1"/>
          </p:cNvSpPr>
          <p:nvPr>
            <p:ph type="title"/>
          </p:nvPr>
        </p:nvSpPr>
        <p:spPr>
          <a:xfrm>
            <a:off x="457200" y="2852738"/>
            <a:ext cx="8229600" cy="1143000"/>
          </a:xfrm>
        </p:spPr>
        <p:txBody>
          <a:bodyPr/>
          <a:lstStyle/>
          <a:p>
            <a:pPr algn="ctr" eaLnBrk="1" hangingPunct="1">
              <a:defRPr/>
            </a:pPr>
            <a:r>
              <a:rPr lang="ja-JP" altLang="en-US" dirty="0" smtClean="0"/>
              <a:t>主要外為市場</a:t>
            </a:r>
          </a:p>
        </p:txBody>
      </p:sp>
      <p:sp>
        <p:nvSpPr>
          <p:cNvPr id="132100" name="Rectangle 4"/>
          <p:cNvSpPr>
            <a:spLocks noChangeArrowheads="1"/>
          </p:cNvSpPr>
          <p:nvPr/>
        </p:nvSpPr>
        <p:spPr bwMode="auto">
          <a:xfrm>
            <a:off x="3743325" y="442913"/>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400" b="1">
                <a:latin typeface="Arial" pitchFamily="34" charset="0"/>
              </a:rPr>
              <a:t>ニューヨーク</a:t>
            </a:r>
          </a:p>
        </p:txBody>
      </p:sp>
      <p:sp>
        <p:nvSpPr>
          <p:cNvPr id="132101" name="Rectangle 5"/>
          <p:cNvSpPr>
            <a:spLocks noChangeArrowheads="1"/>
          </p:cNvSpPr>
          <p:nvPr/>
        </p:nvSpPr>
        <p:spPr bwMode="auto">
          <a:xfrm>
            <a:off x="6372225" y="1217613"/>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ＳＡ／ＬＡ</a:t>
            </a:r>
          </a:p>
        </p:txBody>
      </p:sp>
      <p:sp>
        <p:nvSpPr>
          <p:cNvPr id="132102" name="Rectangle 6"/>
          <p:cNvSpPr>
            <a:spLocks noChangeArrowheads="1"/>
          </p:cNvSpPr>
          <p:nvPr/>
        </p:nvSpPr>
        <p:spPr bwMode="auto">
          <a:xfrm>
            <a:off x="7164388" y="2565400"/>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400" b="1">
                <a:latin typeface="Arial" pitchFamily="34" charset="0"/>
              </a:rPr>
              <a:t>ウエリントン</a:t>
            </a:r>
          </a:p>
        </p:txBody>
      </p:sp>
      <p:sp>
        <p:nvSpPr>
          <p:cNvPr id="132103" name="Rectangle 7"/>
          <p:cNvSpPr>
            <a:spLocks noChangeArrowheads="1"/>
          </p:cNvSpPr>
          <p:nvPr/>
        </p:nvSpPr>
        <p:spPr bwMode="auto">
          <a:xfrm>
            <a:off x="7164388" y="3636963"/>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シドニー</a:t>
            </a:r>
          </a:p>
        </p:txBody>
      </p:sp>
      <p:sp>
        <p:nvSpPr>
          <p:cNvPr id="132104" name="Rectangle 8"/>
          <p:cNvSpPr>
            <a:spLocks noChangeArrowheads="1"/>
          </p:cNvSpPr>
          <p:nvPr/>
        </p:nvSpPr>
        <p:spPr bwMode="auto">
          <a:xfrm>
            <a:off x="6372225" y="4724400"/>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東京</a:t>
            </a:r>
          </a:p>
        </p:txBody>
      </p:sp>
      <p:sp>
        <p:nvSpPr>
          <p:cNvPr id="132105" name="Rectangle 9"/>
          <p:cNvSpPr>
            <a:spLocks noChangeArrowheads="1"/>
          </p:cNvSpPr>
          <p:nvPr/>
        </p:nvSpPr>
        <p:spPr bwMode="auto">
          <a:xfrm>
            <a:off x="3743325" y="5805488"/>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香港</a:t>
            </a:r>
          </a:p>
        </p:txBody>
      </p:sp>
      <p:sp>
        <p:nvSpPr>
          <p:cNvPr id="132106" name="Rectangle 10"/>
          <p:cNvSpPr>
            <a:spLocks noChangeArrowheads="1"/>
          </p:cNvSpPr>
          <p:nvPr/>
        </p:nvSpPr>
        <p:spPr bwMode="auto">
          <a:xfrm>
            <a:off x="1114425" y="4775200"/>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400" b="1">
                <a:latin typeface="Arial" pitchFamily="34" charset="0"/>
              </a:rPr>
              <a:t>シンガポール</a:t>
            </a:r>
          </a:p>
        </p:txBody>
      </p:sp>
      <p:sp>
        <p:nvSpPr>
          <p:cNvPr id="132107" name="Rectangle 11"/>
          <p:cNvSpPr>
            <a:spLocks noChangeArrowheads="1"/>
          </p:cNvSpPr>
          <p:nvPr/>
        </p:nvSpPr>
        <p:spPr bwMode="auto">
          <a:xfrm>
            <a:off x="468313" y="3636963"/>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バーレーン</a:t>
            </a:r>
          </a:p>
        </p:txBody>
      </p:sp>
      <p:sp>
        <p:nvSpPr>
          <p:cNvPr id="132108" name="Rectangle 12"/>
          <p:cNvSpPr>
            <a:spLocks noChangeArrowheads="1"/>
          </p:cNvSpPr>
          <p:nvPr/>
        </p:nvSpPr>
        <p:spPr bwMode="auto">
          <a:xfrm>
            <a:off x="468313" y="2565400"/>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300" b="1">
                <a:latin typeface="Arial" pitchFamily="34" charset="0"/>
              </a:rPr>
              <a:t>フランクフルト</a:t>
            </a:r>
          </a:p>
        </p:txBody>
      </p:sp>
      <p:sp>
        <p:nvSpPr>
          <p:cNvPr id="132109" name="Rectangle 13"/>
          <p:cNvSpPr>
            <a:spLocks noChangeArrowheads="1"/>
          </p:cNvSpPr>
          <p:nvPr/>
        </p:nvSpPr>
        <p:spPr bwMode="auto">
          <a:xfrm>
            <a:off x="1187450" y="1270000"/>
            <a:ext cx="1657350"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a:latin typeface="Arial" pitchFamily="34" charset="0"/>
              </a:rPr>
              <a:t>ロンドン</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2100"/>
                                        </p:tgtEl>
                                      </p:cBhvr>
                                      <p:by x="150000" y="15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1000" fill="hold"/>
                                        <p:tgtEl>
                                          <p:spTgt spid="132109"/>
                                        </p:tgtEl>
                                      </p:cBhvr>
                                      <p:by x="150000" y="150000"/>
                                    </p:animScale>
                                  </p:childTnLst>
                                </p:cTn>
                              </p:par>
                            </p:childTnLst>
                          </p:cTn>
                        </p:par>
                        <p:par>
                          <p:cTn id="10" fill="hold">
                            <p:stCondLst>
                              <p:cond delay="3000"/>
                            </p:stCondLst>
                            <p:childTnLst>
                              <p:par>
                                <p:cTn id="11" presetID="6" presetClass="emph" presetSubtype="0" fill="hold" grpId="0" nodeType="afterEffect">
                                  <p:stCondLst>
                                    <p:cond delay="0"/>
                                  </p:stCondLst>
                                  <p:childTnLst>
                                    <p:animScale>
                                      <p:cBhvr>
                                        <p:cTn id="12" dur="1000" fill="hold"/>
                                        <p:tgtEl>
                                          <p:spTgt spid="132108"/>
                                        </p:tgtEl>
                                      </p:cBhvr>
                                      <p:by x="150000" y="150000"/>
                                    </p:animScale>
                                  </p:childTnLst>
                                </p:cTn>
                              </p:par>
                            </p:childTnLst>
                          </p:cTn>
                        </p:par>
                        <p:par>
                          <p:cTn id="13" fill="hold">
                            <p:stCondLst>
                              <p:cond delay="4000"/>
                            </p:stCondLst>
                            <p:childTnLst>
                              <p:par>
                                <p:cTn id="14" presetID="6" presetClass="emph" presetSubtype="0" fill="hold" grpId="0" nodeType="afterEffect">
                                  <p:stCondLst>
                                    <p:cond delay="0"/>
                                  </p:stCondLst>
                                  <p:childTnLst>
                                    <p:animScale>
                                      <p:cBhvr>
                                        <p:cTn id="15" dur="1000" fill="hold"/>
                                        <p:tgtEl>
                                          <p:spTgt spid="132107"/>
                                        </p:tgtEl>
                                      </p:cBhvr>
                                      <p:by x="150000" y="150000"/>
                                    </p:animScale>
                                  </p:childTnLst>
                                </p:cTn>
                              </p:par>
                            </p:childTnLst>
                          </p:cTn>
                        </p:par>
                        <p:par>
                          <p:cTn id="16" fill="hold">
                            <p:stCondLst>
                              <p:cond delay="5000"/>
                            </p:stCondLst>
                            <p:childTnLst>
                              <p:par>
                                <p:cTn id="17" presetID="6" presetClass="emph" presetSubtype="0" fill="hold" grpId="0" nodeType="afterEffect">
                                  <p:stCondLst>
                                    <p:cond delay="0"/>
                                  </p:stCondLst>
                                  <p:childTnLst>
                                    <p:animScale>
                                      <p:cBhvr>
                                        <p:cTn id="18" dur="1000" fill="hold"/>
                                        <p:tgtEl>
                                          <p:spTgt spid="132106"/>
                                        </p:tgtEl>
                                      </p:cBhvr>
                                      <p:by x="150000" y="150000"/>
                                    </p:animScale>
                                  </p:childTnLst>
                                </p:cTn>
                              </p:par>
                            </p:childTnLst>
                          </p:cTn>
                        </p:par>
                        <p:par>
                          <p:cTn id="19" fill="hold">
                            <p:stCondLst>
                              <p:cond delay="6000"/>
                            </p:stCondLst>
                            <p:childTnLst>
                              <p:par>
                                <p:cTn id="20" presetID="6" presetClass="emph" presetSubtype="0" fill="hold" grpId="0" nodeType="afterEffect">
                                  <p:stCondLst>
                                    <p:cond delay="0"/>
                                  </p:stCondLst>
                                  <p:childTnLst>
                                    <p:animScale>
                                      <p:cBhvr>
                                        <p:cTn id="21" dur="1000" fill="hold"/>
                                        <p:tgtEl>
                                          <p:spTgt spid="132105"/>
                                        </p:tgtEl>
                                      </p:cBhvr>
                                      <p:by x="150000" y="150000"/>
                                    </p:animScale>
                                  </p:childTnLst>
                                </p:cTn>
                              </p:par>
                            </p:childTnLst>
                          </p:cTn>
                        </p:par>
                        <p:par>
                          <p:cTn id="22" fill="hold">
                            <p:stCondLst>
                              <p:cond delay="7000"/>
                            </p:stCondLst>
                            <p:childTnLst>
                              <p:par>
                                <p:cTn id="23" presetID="6" presetClass="emph" presetSubtype="0" fill="hold" grpId="0" nodeType="afterEffect">
                                  <p:stCondLst>
                                    <p:cond delay="0"/>
                                  </p:stCondLst>
                                  <p:childTnLst>
                                    <p:animScale>
                                      <p:cBhvr>
                                        <p:cTn id="24" dur="1000" fill="hold"/>
                                        <p:tgtEl>
                                          <p:spTgt spid="132104"/>
                                        </p:tgtEl>
                                      </p:cBhvr>
                                      <p:by x="150000" y="150000"/>
                                    </p:animScale>
                                  </p:childTnLst>
                                </p:cTn>
                              </p:par>
                            </p:childTnLst>
                          </p:cTn>
                        </p:par>
                        <p:par>
                          <p:cTn id="25" fill="hold">
                            <p:stCondLst>
                              <p:cond delay="8000"/>
                            </p:stCondLst>
                            <p:childTnLst>
                              <p:par>
                                <p:cTn id="26" presetID="6" presetClass="emph" presetSubtype="0" fill="hold" grpId="0" nodeType="afterEffect">
                                  <p:stCondLst>
                                    <p:cond delay="0"/>
                                  </p:stCondLst>
                                  <p:childTnLst>
                                    <p:animScale>
                                      <p:cBhvr>
                                        <p:cTn id="27" dur="1000" fill="hold"/>
                                        <p:tgtEl>
                                          <p:spTgt spid="132103"/>
                                        </p:tgtEl>
                                      </p:cBhvr>
                                      <p:by x="150000" y="150000"/>
                                    </p:animScale>
                                  </p:childTnLst>
                                </p:cTn>
                              </p:par>
                            </p:childTnLst>
                          </p:cTn>
                        </p:par>
                        <p:par>
                          <p:cTn id="28" fill="hold">
                            <p:stCondLst>
                              <p:cond delay="9000"/>
                            </p:stCondLst>
                            <p:childTnLst>
                              <p:par>
                                <p:cTn id="29" presetID="6" presetClass="emph" presetSubtype="0" fill="hold" grpId="0" nodeType="afterEffect">
                                  <p:stCondLst>
                                    <p:cond delay="0"/>
                                  </p:stCondLst>
                                  <p:childTnLst>
                                    <p:animScale>
                                      <p:cBhvr>
                                        <p:cTn id="30" dur="1000" fill="hold"/>
                                        <p:tgtEl>
                                          <p:spTgt spid="132102"/>
                                        </p:tgtEl>
                                      </p:cBhvr>
                                      <p:by x="150000" y="150000"/>
                                    </p:animScale>
                                  </p:childTnLst>
                                </p:cTn>
                              </p:par>
                            </p:childTnLst>
                          </p:cTn>
                        </p:par>
                        <p:par>
                          <p:cTn id="31" fill="hold">
                            <p:stCondLst>
                              <p:cond delay="10000"/>
                            </p:stCondLst>
                            <p:childTnLst>
                              <p:par>
                                <p:cTn id="32" presetID="6" presetClass="emph" presetSubtype="0" fill="hold" grpId="0" nodeType="afterEffect">
                                  <p:stCondLst>
                                    <p:cond delay="0"/>
                                  </p:stCondLst>
                                  <p:childTnLst>
                                    <p:animScale>
                                      <p:cBhvr>
                                        <p:cTn id="33" dur="1000" fill="hold"/>
                                        <p:tgtEl>
                                          <p:spTgt spid="1321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1" grpId="0" animBg="1"/>
      <p:bldP spid="132102" grpId="0" animBg="1"/>
      <p:bldP spid="132103" grpId="0" animBg="1"/>
      <p:bldP spid="132104" grpId="0" animBg="1"/>
      <p:bldP spid="132105" grpId="0" animBg="1"/>
      <p:bldP spid="132106" grpId="0" animBg="1"/>
      <p:bldP spid="132107" grpId="0" animBg="1"/>
      <p:bldP spid="132108" grpId="0" animBg="1"/>
      <p:bldP spid="132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6"/>
          <p:cNvSpPr>
            <a:spLocks noChangeShapeType="1"/>
          </p:cNvSpPr>
          <p:nvPr/>
        </p:nvSpPr>
        <p:spPr bwMode="auto">
          <a:xfrm>
            <a:off x="242888" y="5594350"/>
            <a:ext cx="0" cy="215900"/>
          </a:xfrm>
          <a:prstGeom prst="line">
            <a:avLst/>
          </a:prstGeom>
          <a:noFill/>
          <a:ln w="57150">
            <a:solidFill>
              <a:schemeClr val="tx1"/>
            </a:solidFill>
            <a:round/>
            <a:headEnd/>
            <a:tailEnd/>
          </a:ln>
        </p:spPr>
        <p:txBody>
          <a:bodyPr/>
          <a:lstStyle/>
          <a:p>
            <a:endParaRPr lang="ja-JP" altLang="en-US"/>
          </a:p>
        </p:txBody>
      </p:sp>
      <p:sp>
        <p:nvSpPr>
          <p:cNvPr id="95235" name="Text Box 8"/>
          <p:cNvSpPr txBox="1">
            <a:spLocks noChangeArrowheads="1"/>
          </p:cNvSpPr>
          <p:nvPr/>
        </p:nvSpPr>
        <p:spPr bwMode="auto">
          <a:xfrm>
            <a:off x="0" y="5894388"/>
            <a:ext cx="649288"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0</a:t>
            </a:r>
            <a:r>
              <a:rPr lang="ja-JP" altLang="en-US">
                <a:latin typeface="ＭＳ Ｐゴシック" pitchFamily="50" charset="-128"/>
              </a:rPr>
              <a:t>時</a:t>
            </a:r>
          </a:p>
        </p:txBody>
      </p:sp>
      <p:sp>
        <p:nvSpPr>
          <p:cNvPr id="95236" name="Text Box 9"/>
          <p:cNvSpPr txBox="1">
            <a:spLocks noChangeArrowheads="1"/>
          </p:cNvSpPr>
          <p:nvPr/>
        </p:nvSpPr>
        <p:spPr bwMode="auto">
          <a:xfrm>
            <a:off x="4270375" y="5894388"/>
            <a:ext cx="649288"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12</a:t>
            </a:r>
            <a:r>
              <a:rPr lang="ja-JP" altLang="en-US">
                <a:latin typeface="ＭＳ Ｐゴシック" pitchFamily="50" charset="-128"/>
              </a:rPr>
              <a:t>時</a:t>
            </a:r>
          </a:p>
        </p:txBody>
      </p:sp>
      <p:sp>
        <p:nvSpPr>
          <p:cNvPr id="95237" name="Text Box 12"/>
          <p:cNvSpPr txBox="1">
            <a:spLocks noChangeArrowheads="1"/>
          </p:cNvSpPr>
          <p:nvPr/>
        </p:nvSpPr>
        <p:spPr bwMode="auto">
          <a:xfrm>
            <a:off x="6405563" y="5894388"/>
            <a:ext cx="649287"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18</a:t>
            </a:r>
            <a:r>
              <a:rPr lang="ja-JP" altLang="en-US">
                <a:latin typeface="ＭＳ Ｐゴシック" pitchFamily="50" charset="-128"/>
              </a:rPr>
              <a:t>時</a:t>
            </a:r>
          </a:p>
        </p:txBody>
      </p:sp>
      <p:sp>
        <p:nvSpPr>
          <p:cNvPr id="95238" name="Text Box 13"/>
          <p:cNvSpPr txBox="1">
            <a:spLocks noChangeArrowheads="1"/>
          </p:cNvSpPr>
          <p:nvPr/>
        </p:nvSpPr>
        <p:spPr bwMode="auto">
          <a:xfrm>
            <a:off x="2135188" y="5894388"/>
            <a:ext cx="649287" cy="366712"/>
          </a:xfrm>
          <a:prstGeom prst="rect">
            <a:avLst/>
          </a:prstGeom>
          <a:noFill/>
          <a:ln w="9525">
            <a:noFill/>
            <a:miter lim="800000"/>
            <a:headEnd/>
            <a:tailEnd/>
          </a:ln>
        </p:spPr>
        <p:txBody>
          <a:bodyPr>
            <a:spAutoFit/>
          </a:bodyPr>
          <a:lstStyle/>
          <a:p>
            <a:pPr>
              <a:spcBef>
                <a:spcPct val="50000"/>
              </a:spcBef>
            </a:pPr>
            <a:r>
              <a:rPr lang="ja-JP" altLang="en-US">
                <a:latin typeface="ＭＳ Ｐゴシック" pitchFamily="50" charset="-128"/>
              </a:rPr>
              <a:t>６時</a:t>
            </a:r>
          </a:p>
        </p:txBody>
      </p:sp>
      <p:sp>
        <p:nvSpPr>
          <p:cNvPr id="95239" name="Text Box 16"/>
          <p:cNvSpPr txBox="1">
            <a:spLocks noChangeArrowheads="1"/>
          </p:cNvSpPr>
          <p:nvPr/>
        </p:nvSpPr>
        <p:spPr bwMode="auto">
          <a:xfrm>
            <a:off x="3201988" y="5894388"/>
            <a:ext cx="649287" cy="366712"/>
          </a:xfrm>
          <a:prstGeom prst="rect">
            <a:avLst/>
          </a:prstGeom>
          <a:noFill/>
          <a:ln w="9525">
            <a:noFill/>
            <a:miter lim="800000"/>
            <a:headEnd/>
            <a:tailEnd/>
          </a:ln>
        </p:spPr>
        <p:txBody>
          <a:bodyPr>
            <a:spAutoFit/>
          </a:bodyPr>
          <a:lstStyle/>
          <a:p>
            <a:pPr>
              <a:spcBef>
                <a:spcPct val="50000"/>
              </a:spcBef>
            </a:pPr>
            <a:r>
              <a:rPr lang="ja-JP" altLang="en-US">
                <a:latin typeface="ＭＳ Ｐゴシック" pitchFamily="50" charset="-128"/>
              </a:rPr>
              <a:t>９時</a:t>
            </a:r>
          </a:p>
        </p:txBody>
      </p:sp>
      <p:sp>
        <p:nvSpPr>
          <p:cNvPr id="95240" name="Text Box 17"/>
          <p:cNvSpPr txBox="1">
            <a:spLocks noChangeArrowheads="1"/>
          </p:cNvSpPr>
          <p:nvPr/>
        </p:nvSpPr>
        <p:spPr bwMode="auto">
          <a:xfrm>
            <a:off x="7472363" y="5894388"/>
            <a:ext cx="649287"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21</a:t>
            </a:r>
            <a:r>
              <a:rPr lang="ja-JP" altLang="en-US">
                <a:latin typeface="ＭＳ Ｐゴシック" pitchFamily="50" charset="-128"/>
              </a:rPr>
              <a:t>時</a:t>
            </a:r>
          </a:p>
        </p:txBody>
      </p:sp>
      <p:sp>
        <p:nvSpPr>
          <p:cNvPr id="95241" name="Text Box 20"/>
          <p:cNvSpPr txBox="1">
            <a:spLocks noChangeArrowheads="1"/>
          </p:cNvSpPr>
          <p:nvPr/>
        </p:nvSpPr>
        <p:spPr bwMode="auto">
          <a:xfrm>
            <a:off x="1066800" y="5894388"/>
            <a:ext cx="649288" cy="366712"/>
          </a:xfrm>
          <a:prstGeom prst="rect">
            <a:avLst/>
          </a:prstGeom>
          <a:noFill/>
          <a:ln w="9525">
            <a:noFill/>
            <a:miter lim="800000"/>
            <a:headEnd/>
            <a:tailEnd/>
          </a:ln>
        </p:spPr>
        <p:txBody>
          <a:bodyPr>
            <a:spAutoFit/>
          </a:bodyPr>
          <a:lstStyle/>
          <a:p>
            <a:pPr>
              <a:spcBef>
                <a:spcPct val="50000"/>
              </a:spcBef>
            </a:pPr>
            <a:r>
              <a:rPr lang="ja-JP" altLang="en-US">
                <a:latin typeface="ＭＳ Ｐゴシック" pitchFamily="50" charset="-128"/>
              </a:rPr>
              <a:t>３時</a:t>
            </a:r>
          </a:p>
        </p:txBody>
      </p:sp>
      <p:sp>
        <p:nvSpPr>
          <p:cNvPr id="95242" name="Text Box 21"/>
          <p:cNvSpPr txBox="1">
            <a:spLocks noChangeArrowheads="1"/>
          </p:cNvSpPr>
          <p:nvPr/>
        </p:nvSpPr>
        <p:spPr bwMode="auto">
          <a:xfrm>
            <a:off x="5337175" y="5894388"/>
            <a:ext cx="649288"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15</a:t>
            </a:r>
            <a:r>
              <a:rPr lang="ja-JP" altLang="en-US">
                <a:latin typeface="ＭＳ Ｐゴシック" pitchFamily="50" charset="-128"/>
              </a:rPr>
              <a:t>時</a:t>
            </a:r>
          </a:p>
        </p:txBody>
      </p:sp>
      <p:sp>
        <p:nvSpPr>
          <p:cNvPr id="95243" name="Line 30"/>
          <p:cNvSpPr>
            <a:spLocks noChangeShapeType="1"/>
          </p:cNvSpPr>
          <p:nvPr/>
        </p:nvSpPr>
        <p:spPr bwMode="auto">
          <a:xfrm>
            <a:off x="0" y="5589588"/>
            <a:ext cx="9144000" cy="0"/>
          </a:xfrm>
          <a:prstGeom prst="line">
            <a:avLst/>
          </a:prstGeom>
          <a:noFill/>
          <a:ln w="76200">
            <a:solidFill>
              <a:schemeClr val="accent2"/>
            </a:solidFill>
            <a:round/>
            <a:headEnd/>
            <a:tailEnd/>
          </a:ln>
        </p:spPr>
        <p:txBody>
          <a:bodyPr/>
          <a:lstStyle/>
          <a:p>
            <a:endParaRPr lang="ja-JP" altLang="en-US"/>
          </a:p>
        </p:txBody>
      </p:sp>
      <p:sp>
        <p:nvSpPr>
          <p:cNvPr id="95244" name="Line 31"/>
          <p:cNvSpPr>
            <a:spLocks noChangeShapeType="1"/>
          </p:cNvSpPr>
          <p:nvPr/>
        </p:nvSpPr>
        <p:spPr bwMode="auto">
          <a:xfrm>
            <a:off x="4543425" y="5594350"/>
            <a:ext cx="0" cy="215900"/>
          </a:xfrm>
          <a:prstGeom prst="line">
            <a:avLst/>
          </a:prstGeom>
          <a:noFill/>
          <a:ln w="57150">
            <a:solidFill>
              <a:schemeClr val="tx1"/>
            </a:solidFill>
            <a:round/>
            <a:headEnd/>
            <a:tailEnd/>
          </a:ln>
        </p:spPr>
        <p:txBody>
          <a:bodyPr/>
          <a:lstStyle/>
          <a:p>
            <a:endParaRPr lang="ja-JP" altLang="en-US"/>
          </a:p>
        </p:txBody>
      </p:sp>
      <p:sp>
        <p:nvSpPr>
          <p:cNvPr id="95245" name="Text Box 32"/>
          <p:cNvSpPr txBox="1">
            <a:spLocks noChangeArrowheads="1"/>
          </p:cNvSpPr>
          <p:nvPr/>
        </p:nvSpPr>
        <p:spPr bwMode="auto">
          <a:xfrm>
            <a:off x="8540750" y="5894388"/>
            <a:ext cx="603250" cy="366712"/>
          </a:xfrm>
          <a:prstGeom prst="rect">
            <a:avLst/>
          </a:prstGeom>
          <a:noFill/>
          <a:ln w="9525">
            <a:noFill/>
            <a:miter lim="800000"/>
            <a:headEnd/>
            <a:tailEnd/>
          </a:ln>
        </p:spPr>
        <p:txBody>
          <a:bodyPr>
            <a:spAutoFit/>
          </a:bodyPr>
          <a:lstStyle/>
          <a:p>
            <a:pPr>
              <a:spcBef>
                <a:spcPct val="50000"/>
              </a:spcBef>
            </a:pPr>
            <a:r>
              <a:rPr lang="en-US" altLang="ja-JP">
                <a:latin typeface="ＭＳ Ｐゴシック" pitchFamily="50" charset="-128"/>
              </a:rPr>
              <a:t>0</a:t>
            </a:r>
            <a:r>
              <a:rPr lang="ja-JP" altLang="en-US">
                <a:latin typeface="ＭＳ Ｐゴシック" pitchFamily="50" charset="-128"/>
              </a:rPr>
              <a:t>時</a:t>
            </a:r>
          </a:p>
        </p:txBody>
      </p:sp>
      <p:sp>
        <p:nvSpPr>
          <p:cNvPr id="95246" name="Line 33"/>
          <p:cNvSpPr>
            <a:spLocks noChangeShapeType="1"/>
          </p:cNvSpPr>
          <p:nvPr/>
        </p:nvSpPr>
        <p:spPr bwMode="auto">
          <a:xfrm>
            <a:off x="8901113" y="5594350"/>
            <a:ext cx="0" cy="215900"/>
          </a:xfrm>
          <a:prstGeom prst="line">
            <a:avLst/>
          </a:prstGeom>
          <a:noFill/>
          <a:ln w="57150">
            <a:solidFill>
              <a:schemeClr val="tx1"/>
            </a:solidFill>
            <a:round/>
            <a:headEnd/>
            <a:tailEnd/>
          </a:ln>
        </p:spPr>
        <p:txBody>
          <a:bodyPr/>
          <a:lstStyle/>
          <a:p>
            <a:endParaRPr lang="ja-JP" altLang="en-US"/>
          </a:p>
        </p:txBody>
      </p:sp>
      <p:sp>
        <p:nvSpPr>
          <p:cNvPr id="95247" name="Line 34"/>
          <p:cNvSpPr>
            <a:spLocks noChangeShapeType="1"/>
          </p:cNvSpPr>
          <p:nvPr/>
        </p:nvSpPr>
        <p:spPr bwMode="auto">
          <a:xfrm>
            <a:off x="2406650" y="5594350"/>
            <a:ext cx="0" cy="239713"/>
          </a:xfrm>
          <a:prstGeom prst="line">
            <a:avLst/>
          </a:prstGeom>
          <a:noFill/>
          <a:ln w="57150">
            <a:solidFill>
              <a:schemeClr val="tx1"/>
            </a:solidFill>
            <a:round/>
            <a:headEnd/>
            <a:tailEnd/>
          </a:ln>
        </p:spPr>
        <p:txBody>
          <a:bodyPr/>
          <a:lstStyle/>
          <a:p>
            <a:endParaRPr lang="ja-JP" altLang="en-US"/>
          </a:p>
        </p:txBody>
      </p:sp>
      <p:sp>
        <p:nvSpPr>
          <p:cNvPr id="95248" name="Line 35"/>
          <p:cNvSpPr>
            <a:spLocks noChangeShapeType="1"/>
          </p:cNvSpPr>
          <p:nvPr/>
        </p:nvSpPr>
        <p:spPr bwMode="auto">
          <a:xfrm>
            <a:off x="6737350" y="5594350"/>
            <a:ext cx="0" cy="215900"/>
          </a:xfrm>
          <a:prstGeom prst="line">
            <a:avLst/>
          </a:prstGeom>
          <a:noFill/>
          <a:ln w="57150">
            <a:solidFill>
              <a:schemeClr val="tx1"/>
            </a:solidFill>
            <a:round/>
            <a:headEnd/>
            <a:tailEnd/>
          </a:ln>
        </p:spPr>
        <p:txBody>
          <a:bodyPr/>
          <a:lstStyle/>
          <a:p>
            <a:endParaRPr lang="ja-JP" altLang="en-US"/>
          </a:p>
        </p:txBody>
      </p:sp>
      <p:sp>
        <p:nvSpPr>
          <p:cNvPr id="95249" name="Line 36"/>
          <p:cNvSpPr>
            <a:spLocks noChangeShapeType="1"/>
          </p:cNvSpPr>
          <p:nvPr/>
        </p:nvSpPr>
        <p:spPr bwMode="auto">
          <a:xfrm>
            <a:off x="3489325" y="5594350"/>
            <a:ext cx="0" cy="239713"/>
          </a:xfrm>
          <a:prstGeom prst="line">
            <a:avLst/>
          </a:prstGeom>
          <a:noFill/>
          <a:ln w="57150">
            <a:solidFill>
              <a:schemeClr val="tx1"/>
            </a:solidFill>
            <a:round/>
            <a:headEnd/>
            <a:tailEnd/>
          </a:ln>
        </p:spPr>
        <p:txBody>
          <a:bodyPr/>
          <a:lstStyle/>
          <a:p>
            <a:endParaRPr lang="ja-JP" altLang="en-US"/>
          </a:p>
        </p:txBody>
      </p:sp>
      <p:sp>
        <p:nvSpPr>
          <p:cNvPr id="95250" name="Line 37"/>
          <p:cNvSpPr>
            <a:spLocks noChangeShapeType="1"/>
          </p:cNvSpPr>
          <p:nvPr/>
        </p:nvSpPr>
        <p:spPr bwMode="auto">
          <a:xfrm>
            <a:off x="5715000" y="5594350"/>
            <a:ext cx="0" cy="239713"/>
          </a:xfrm>
          <a:prstGeom prst="line">
            <a:avLst/>
          </a:prstGeom>
          <a:noFill/>
          <a:ln w="57150">
            <a:solidFill>
              <a:schemeClr val="tx1"/>
            </a:solidFill>
            <a:round/>
            <a:headEnd/>
            <a:tailEnd/>
          </a:ln>
        </p:spPr>
        <p:txBody>
          <a:bodyPr/>
          <a:lstStyle/>
          <a:p>
            <a:endParaRPr lang="ja-JP" altLang="en-US"/>
          </a:p>
        </p:txBody>
      </p:sp>
      <p:sp>
        <p:nvSpPr>
          <p:cNvPr id="95251" name="Line 45"/>
          <p:cNvSpPr>
            <a:spLocks noChangeShapeType="1"/>
          </p:cNvSpPr>
          <p:nvPr/>
        </p:nvSpPr>
        <p:spPr bwMode="auto">
          <a:xfrm>
            <a:off x="1325563" y="5594350"/>
            <a:ext cx="0" cy="239713"/>
          </a:xfrm>
          <a:prstGeom prst="line">
            <a:avLst/>
          </a:prstGeom>
          <a:noFill/>
          <a:ln w="57150">
            <a:solidFill>
              <a:schemeClr val="tx1"/>
            </a:solidFill>
            <a:round/>
            <a:headEnd/>
            <a:tailEnd/>
          </a:ln>
        </p:spPr>
        <p:txBody>
          <a:bodyPr/>
          <a:lstStyle/>
          <a:p>
            <a:endParaRPr lang="ja-JP" altLang="en-US"/>
          </a:p>
        </p:txBody>
      </p:sp>
      <p:sp>
        <p:nvSpPr>
          <p:cNvPr id="95252" name="Line 46"/>
          <p:cNvSpPr>
            <a:spLocks noChangeShapeType="1"/>
          </p:cNvSpPr>
          <p:nvPr/>
        </p:nvSpPr>
        <p:spPr bwMode="auto">
          <a:xfrm>
            <a:off x="7818438" y="5594350"/>
            <a:ext cx="0" cy="239713"/>
          </a:xfrm>
          <a:prstGeom prst="line">
            <a:avLst/>
          </a:prstGeom>
          <a:noFill/>
          <a:ln w="57150">
            <a:solidFill>
              <a:schemeClr val="tx1"/>
            </a:solidFill>
            <a:round/>
            <a:headEnd/>
            <a:tailEnd/>
          </a:ln>
        </p:spPr>
        <p:txBody>
          <a:bodyPr/>
          <a:lstStyle/>
          <a:p>
            <a:endParaRPr lang="ja-JP" altLang="en-US"/>
          </a:p>
        </p:txBody>
      </p:sp>
      <p:sp>
        <p:nvSpPr>
          <p:cNvPr id="95253" name="AutoShape 50"/>
          <p:cNvSpPr>
            <a:spLocks noChangeArrowheads="1"/>
          </p:cNvSpPr>
          <p:nvPr/>
        </p:nvSpPr>
        <p:spPr bwMode="auto">
          <a:xfrm rot="10800000" flipV="1">
            <a:off x="2947988" y="4872038"/>
            <a:ext cx="3487737" cy="541337"/>
          </a:xfrm>
          <a:prstGeom prst="parallelogram">
            <a:avLst>
              <a:gd name="adj" fmla="val 95598"/>
            </a:avLst>
          </a:prstGeom>
          <a:solidFill>
            <a:schemeClr val="accent1"/>
          </a:solidFill>
          <a:ln w="57150" cmpd="thinThick">
            <a:solidFill>
              <a:srgbClr val="4907ED"/>
            </a:solidFill>
            <a:miter lim="800000"/>
            <a:headEnd/>
            <a:tailEnd/>
          </a:ln>
        </p:spPr>
        <p:txBody>
          <a:bodyPr wrap="none" anchor="ctr"/>
          <a:lstStyle/>
          <a:p>
            <a:pPr algn="ctr"/>
            <a:r>
              <a:rPr lang="ja-JP" altLang="en-US" sz="2800" b="1"/>
              <a:t>東京市場</a:t>
            </a:r>
          </a:p>
        </p:txBody>
      </p:sp>
      <p:sp>
        <p:nvSpPr>
          <p:cNvPr id="95254" name="AutoShape 51"/>
          <p:cNvSpPr>
            <a:spLocks noChangeArrowheads="1"/>
          </p:cNvSpPr>
          <p:nvPr/>
        </p:nvSpPr>
        <p:spPr bwMode="auto">
          <a:xfrm rot="10800000" flipV="1">
            <a:off x="-1019175" y="4210050"/>
            <a:ext cx="3487738" cy="541338"/>
          </a:xfrm>
          <a:prstGeom prst="parallelogram">
            <a:avLst>
              <a:gd name="adj" fmla="val 95598"/>
            </a:avLst>
          </a:prstGeom>
          <a:solidFill>
            <a:srgbClr val="FF66CC"/>
          </a:solidFill>
          <a:ln w="57150" cmpd="thinThick">
            <a:solidFill>
              <a:srgbClr val="FF0000"/>
            </a:solidFill>
            <a:miter lim="800000"/>
            <a:headEnd/>
            <a:tailEnd/>
          </a:ln>
        </p:spPr>
        <p:txBody>
          <a:bodyPr wrap="none" anchor="ctr"/>
          <a:lstStyle/>
          <a:p>
            <a:pPr algn="ctr"/>
            <a:r>
              <a:rPr lang="en-US" altLang="ja-JP" sz="2800" b="1"/>
              <a:t>NY</a:t>
            </a:r>
            <a:r>
              <a:rPr lang="ja-JP" altLang="en-US" sz="2800" b="1"/>
              <a:t>市場</a:t>
            </a:r>
          </a:p>
        </p:txBody>
      </p:sp>
      <p:sp>
        <p:nvSpPr>
          <p:cNvPr id="95255" name="AutoShape 52"/>
          <p:cNvSpPr>
            <a:spLocks noChangeArrowheads="1"/>
          </p:cNvSpPr>
          <p:nvPr/>
        </p:nvSpPr>
        <p:spPr bwMode="auto">
          <a:xfrm rot="10800000" flipV="1">
            <a:off x="8632825" y="4330700"/>
            <a:ext cx="1022350" cy="541338"/>
          </a:xfrm>
          <a:prstGeom prst="parallelogram">
            <a:avLst>
              <a:gd name="adj" fmla="val 28022"/>
            </a:avLst>
          </a:prstGeom>
          <a:solidFill>
            <a:srgbClr val="FF66CC"/>
          </a:solidFill>
          <a:ln w="57150" cmpd="thinThick">
            <a:solidFill>
              <a:srgbClr val="FF0000"/>
            </a:solidFill>
            <a:miter lim="800000"/>
            <a:headEnd/>
            <a:tailEnd/>
          </a:ln>
        </p:spPr>
        <p:txBody>
          <a:bodyPr wrap="none" anchor="ctr"/>
          <a:lstStyle/>
          <a:p>
            <a:pPr algn="ctr"/>
            <a:endParaRPr lang="ja-JP" altLang="ja-JP" sz="2800" b="1"/>
          </a:p>
        </p:txBody>
      </p:sp>
      <p:sp>
        <p:nvSpPr>
          <p:cNvPr id="95256" name="AutoShape 53"/>
          <p:cNvSpPr>
            <a:spLocks noChangeArrowheads="1"/>
          </p:cNvSpPr>
          <p:nvPr/>
        </p:nvSpPr>
        <p:spPr bwMode="auto">
          <a:xfrm rot="10800000" flipV="1">
            <a:off x="6256338" y="3429000"/>
            <a:ext cx="3487737" cy="541338"/>
          </a:xfrm>
          <a:prstGeom prst="parallelogram">
            <a:avLst>
              <a:gd name="adj" fmla="val 95598"/>
            </a:avLst>
          </a:prstGeom>
          <a:solidFill>
            <a:srgbClr val="66FF33"/>
          </a:solidFill>
          <a:ln w="57150" cmpd="thinThick">
            <a:solidFill>
              <a:schemeClr val="hlink"/>
            </a:solidFill>
            <a:miter lim="800000"/>
            <a:headEnd/>
            <a:tailEnd/>
          </a:ln>
        </p:spPr>
        <p:txBody>
          <a:bodyPr wrap="none" anchor="ctr"/>
          <a:lstStyle/>
          <a:p>
            <a:pPr algn="ctr"/>
            <a:r>
              <a:rPr lang="ja-JP" altLang="en-US" sz="2800" b="1"/>
              <a:t>ロンドン市場</a:t>
            </a:r>
          </a:p>
        </p:txBody>
      </p:sp>
      <p:sp>
        <p:nvSpPr>
          <p:cNvPr id="95257" name="AutoShape 54"/>
          <p:cNvSpPr>
            <a:spLocks noChangeArrowheads="1"/>
          </p:cNvSpPr>
          <p:nvPr/>
        </p:nvSpPr>
        <p:spPr bwMode="auto">
          <a:xfrm rot="10800000" flipV="1">
            <a:off x="-1079500" y="3429000"/>
            <a:ext cx="2163763" cy="541338"/>
          </a:xfrm>
          <a:prstGeom prst="parallelogram">
            <a:avLst>
              <a:gd name="adj" fmla="val 110252"/>
            </a:avLst>
          </a:prstGeom>
          <a:solidFill>
            <a:srgbClr val="66FF33"/>
          </a:solidFill>
          <a:ln w="57150" cmpd="thinThick">
            <a:solidFill>
              <a:schemeClr val="hlink"/>
            </a:solidFill>
            <a:miter lim="800000"/>
            <a:headEnd/>
            <a:tailEnd/>
          </a:ln>
        </p:spPr>
        <p:txBody>
          <a:bodyPr wrap="none" anchor="ctr"/>
          <a:lstStyle/>
          <a:p>
            <a:pPr algn="ctr"/>
            <a:endParaRPr lang="ja-JP" altLang="ja-JP" sz="2800" b="1"/>
          </a:p>
        </p:txBody>
      </p:sp>
      <p:sp>
        <p:nvSpPr>
          <p:cNvPr id="95258" name="AutoShape 55"/>
          <p:cNvSpPr>
            <a:spLocks noChangeArrowheads="1"/>
          </p:cNvSpPr>
          <p:nvPr/>
        </p:nvSpPr>
        <p:spPr bwMode="auto">
          <a:xfrm rot="10800000" flipV="1">
            <a:off x="2647950" y="2887663"/>
            <a:ext cx="3187700" cy="541337"/>
          </a:xfrm>
          <a:prstGeom prst="parallelogram">
            <a:avLst>
              <a:gd name="adj" fmla="val 87374"/>
            </a:avLst>
          </a:prstGeom>
          <a:solidFill>
            <a:srgbClr val="FFFF00"/>
          </a:solidFill>
          <a:ln w="57150" cmpd="thinThick">
            <a:solidFill>
              <a:srgbClr val="FF9900"/>
            </a:solidFill>
            <a:miter lim="800000"/>
            <a:headEnd/>
            <a:tailEnd/>
          </a:ln>
        </p:spPr>
        <p:txBody>
          <a:bodyPr wrap="none" anchor="ctr"/>
          <a:lstStyle/>
          <a:p>
            <a:pPr algn="ctr"/>
            <a:r>
              <a:rPr lang="ja-JP" altLang="en-US" sz="2800" b="1"/>
              <a:t>オセアニア市場</a:t>
            </a:r>
          </a:p>
        </p:txBody>
      </p:sp>
      <p:sp>
        <p:nvSpPr>
          <p:cNvPr id="95259" name="Text Box 56"/>
          <p:cNvSpPr txBox="1">
            <a:spLocks noChangeArrowheads="1"/>
          </p:cNvSpPr>
          <p:nvPr/>
        </p:nvSpPr>
        <p:spPr bwMode="auto">
          <a:xfrm>
            <a:off x="2708275" y="3429000"/>
            <a:ext cx="3067050" cy="457200"/>
          </a:xfrm>
          <a:prstGeom prst="rect">
            <a:avLst/>
          </a:prstGeom>
          <a:solidFill>
            <a:srgbClr val="FFFFFF">
              <a:alpha val="50195"/>
            </a:srgbClr>
          </a:solidFill>
          <a:ln w="9525">
            <a:noFill/>
            <a:miter lim="800000"/>
            <a:headEnd/>
            <a:tailEnd/>
          </a:ln>
        </p:spPr>
        <p:txBody>
          <a:bodyPr>
            <a:spAutoFit/>
          </a:bodyPr>
          <a:lstStyle/>
          <a:p>
            <a:pPr>
              <a:spcBef>
                <a:spcPct val="50000"/>
              </a:spcBef>
            </a:pPr>
            <a:r>
              <a:rPr lang="ja-JP" altLang="en-US" sz="2400" b="1"/>
              <a:t>ウエリントン／シドニー</a:t>
            </a:r>
          </a:p>
        </p:txBody>
      </p:sp>
      <p:sp>
        <p:nvSpPr>
          <p:cNvPr id="95260" name="AutoShape 57"/>
          <p:cNvSpPr>
            <a:spLocks noChangeArrowheads="1"/>
          </p:cNvSpPr>
          <p:nvPr/>
        </p:nvSpPr>
        <p:spPr bwMode="auto">
          <a:xfrm rot="10800000" flipV="1">
            <a:off x="3309938" y="2166938"/>
            <a:ext cx="3487737" cy="541337"/>
          </a:xfrm>
          <a:prstGeom prst="parallelogram">
            <a:avLst>
              <a:gd name="adj" fmla="val 95598"/>
            </a:avLst>
          </a:prstGeom>
          <a:solidFill>
            <a:srgbClr val="CC99FF"/>
          </a:solidFill>
          <a:ln w="57150" cmpd="thinThick">
            <a:solidFill>
              <a:srgbClr val="9933FF"/>
            </a:solidFill>
            <a:miter lim="800000"/>
            <a:headEnd/>
            <a:tailEnd/>
          </a:ln>
        </p:spPr>
        <p:txBody>
          <a:bodyPr wrap="none" anchor="ctr"/>
          <a:lstStyle/>
          <a:p>
            <a:pPr algn="ctr"/>
            <a:r>
              <a:rPr lang="ja-JP" altLang="en-US" sz="2800" b="1"/>
              <a:t>香港シンガポール市場</a:t>
            </a:r>
          </a:p>
        </p:txBody>
      </p:sp>
      <p:sp>
        <p:nvSpPr>
          <p:cNvPr id="95261" name="AutoShape 58"/>
          <p:cNvSpPr>
            <a:spLocks noChangeArrowheads="1"/>
          </p:cNvSpPr>
          <p:nvPr/>
        </p:nvSpPr>
        <p:spPr bwMode="auto">
          <a:xfrm rot="10800000" flipV="1">
            <a:off x="4572000" y="1444625"/>
            <a:ext cx="3187700" cy="541338"/>
          </a:xfrm>
          <a:prstGeom prst="parallelogram">
            <a:avLst>
              <a:gd name="adj" fmla="val 87374"/>
            </a:avLst>
          </a:prstGeom>
          <a:solidFill>
            <a:srgbClr val="FFCC99"/>
          </a:solidFill>
          <a:ln w="57150" cmpd="thinThick">
            <a:solidFill>
              <a:srgbClr val="CC6600"/>
            </a:solidFill>
            <a:miter lim="800000"/>
            <a:headEnd/>
            <a:tailEnd/>
          </a:ln>
        </p:spPr>
        <p:txBody>
          <a:bodyPr wrap="none" anchor="ctr"/>
          <a:lstStyle/>
          <a:p>
            <a:pPr algn="ctr"/>
            <a:r>
              <a:rPr lang="ja-JP" altLang="en-US" sz="2800" b="1"/>
              <a:t>バーレーン市場</a:t>
            </a:r>
          </a:p>
        </p:txBody>
      </p:sp>
      <p:sp>
        <p:nvSpPr>
          <p:cNvPr id="95262" name="AutoShape 59"/>
          <p:cNvSpPr>
            <a:spLocks noChangeArrowheads="1"/>
          </p:cNvSpPr>
          <p:nvPr/>
        </p:nvSpPr>
        <p:spPr bwMode="auto">
          <a:xfrm rot="10800000" flipV="1">
            <a:off x="242888" y="1384300"/>
            <a:ext cx="3487737" cy="541338"/>
          </a:xfrm>
          <a:prstGeom prst="parallelogram">
            <a:avLst>
              <a:gd name="adj" fmla="val 95598"/>
            </a:avLst>
          </a:prstGeom>
          <a:solidFill>
            <a:srgbClr val="FFCCFF"/>
          </a:solidFill>
          <a:ln w="57150" cmpd="thinThick">
            <a:solidFill>
              <a:srgbClr val="FF00FF"/>
            </a:solidFill>
            <a:miter lim="800000"/>
            <a:headEnd/>
            <a:tailEnd/>
          </a:ln>
        </p:spPr>
        <p:txBody>
          <a:bodyPr wrap="none" anchor="ctr"/>
          <a:lstStyle/>
          <a:p>
            <a:pPr algn="ctr"/>
            <a:r>
              <a:rPr lang="ja-JP" altLang="en-US" sz="2800" b="1"/>
              <a:t>サンフランシスコ市場</a:t>
            </a:r>
          </a:p>
        </p:txBody>
      </p:sp>
      <p:sp>
        <p:nvSpPr>
          <p:cNvPr id="95263" name="AutoShape 60"/>
          <p:cNvSpPr>
            <a:spLocks noChangeArrowheads="1"/>
          </p:cNvSpPr>
          <p:nvPr/>
        </p:nvSpPr>
        <p:spPr bwMode="auto">
          <a:xfrm rot="10800000" flipV="1">
            <a:off x="5534025" y="723900"/>
            <a:ext cx="4089400" cy="541338"/>
          </a:xfrm>
          <a:prstGeom prst="parallelogram">
            <a:avLst>
              <a:gd name="adj" fmla="val 112090"/>
            </a:avLst>
          </a:prstGeom>
          <a:solidFill>
            <a:srgbClr val="00FFFF"/>
          </a:solidFill>
          <a:ln w="57150" cmpd="thinThick">
            <a:solidFill>
              <a:schemeClr val="accent2"/>
            </a:solidFill>
            <a:miter lim="800000"/>
            <a:headEnd/>
            <a:tailEnd/>
          </a:ln>
        </p:spPr>
        <p:txBody>
          <a:bodyPr wrap="none" anchor="ctr"/>
          <a:lstStyle/>
          <a:p>
            <a:pPr algn="ctr"/>
            <a:r>
              <a:rPr lang="ja-JP" altLang="en-US" sz="2800" b="1"/>
              <a:t>欧州市場</a:t>
            </a:r>
          </a:p>
        </p:txBody>
      </p:sp>
      <p:sp>
        <p:nvSpPr>
          <p:cNvPr id="165949" name="Rectangle 61"/>
          <p:cNvSpPr>
            <a:spLocks noGrp="1" noChangeArrowheads="1"/>
          </p:cNvSpPr>
          <p:nvPr>
            <p:ph type="title"/>
          </p:nvPr>
        </p:nvSpPr>
        <p:spPr>
          <a:xfrm>
            <a:off x="363538" y="0"/>
            <a:ext cx="4595812" cy="542925"/>
          </a:xfrm>
        </p:spPr>
        <p:txBody>
          <a:bodyPr/>
          <a:lstStyle/>
          <a:p>
            <a:pPr eaLnBrk="1" hangingPunct="1">
              <a:defRPr/>
            </a:pPr>
            <a:r>
              <a:rPr lang="ja-JP" altLang="en-US" sz="4000" smtClean="0"/>
              <a:t>主要外為市場</a:t>
            </a:r>
          </a:p>
        </p:txBody>
      </p:sp>
      <p:sp>
        <p:nvSpPr>
          <p:cNvPr id="95265" name="Text Box 62"/>
          <p:cNvSpPr txBox="1">
            <a:spLocks noChangeArrowheads="1"/>
          </p:cNvSpPr>
          <p:nvPr/>
        </p:nvSpPr>
        <p:spPr bwMode="auto">
          <a:xfrm>
            <a:off x="3368675" y="6435725"/>
            <a:ext cx="2465388" cy="366713"/>
          </a:xfrm>
          <a:prstGeom prst="rect">
            <a:avLst/>
          </a:prstGeom>
          <a:noFill/>
          <a:ln w="9525">
            <a:noFill/>
            <a:miter lim="800000"/>
            <a:headEnd/>
            <a:tailEnd/>
          </a:ln>
        </p:spPr>
        <p:txBody>
          <a:bodyPr>
            <a:spAutoFit/>
          </a:bodyPr>
          <a:lstStyle/>
          <a:p>
            <a:pPr algn="ctr">
              <a:spcBef>
                <a:spcPct val="50000"/>
              </a:spcBef>
            </a:pPr>
            <a:r>
              <a:rPr lang="ja-JP" altLang="en-US" b="1"/>
              <a:t>日本時間</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ja-JP" altLang="en-US" smtClean="0"/>
              <a:t>為替相場の変動要因</a:t>
            </a:r>
          </a:p>
        </p:txBody>
      </p:sp>
      <p:sp>
        <p:nvSpPr>
          <p:cNvPr id="135171" name="Rectangle 3"/>
          <p:cNvSpPr>
            <a:spLocks noGrp="1" noChangeArrowheads="1"/>
          </p:cNvSpPr>
          <p:nvPr>
            <p:ph idx="1"/>
          </p:nvPr>
        </p:nvSpPr>
        <p:spPr>
          <a:xfrm>
            <a:off x="250825" y="1628775"/>
            <a:ext cx="8207375" cy="4968875"/>
          </a:xfrm>
        </p:spPr>
        <p:txBody>
          <a:bodyPr/>
          <a:lstStyle/>
          <a:p>
            <a:pPr eaLnBrk="1" hangingPunct="1">
              <a:lnSpc>
                <a:spcPct val="90000"/>
              </a:lnSpc>
              <a:defRPr/>
            </a:pPr>
            <a:r>
              <a:rPr lang="ja-JP" altLang="en-US" sz="4000" smtClean="0"/>
              <a:t>貿易収支、資本収支の変化</a:t>
            </a:r>
          </a:p>
          <a:p>
            <a:pPr lvl="1" eaLnBrk="1" hangingPunct="1">
              <a:lnSpc>
                <a:spcPct val="90000"/>
              </a:lnSpc>
              <a:defRPr/>
            </a:pPr>
            <a:r>
              <a:rPr lang="ja-JP" altLang="en-US" smtClean="0"/>
              <a:t>外貨需要</a:t>
            </a:r>
            <a:endParaRPr lang="ja-JP" altLang="en-US" sz="3600" smtClean="0"/>
          </a:p>
          <a:p>
            <a:pPr eaLnBrk="1" hangingPunct="1">
              <a:lnSpc>
                <a:spcPct val="90000"/>
              </a:lnSpc>
              <a:defRPr/>
            </a:pPr>
            <a:r>
              <a:rPr lang="ja-JP" altLang="en-US" sz="4000" smtClean="0"/>
              <a:t>金利格差、株価変動</a:t>
            </a:r>
          </a:p>
          <a:p>
            <a:pPr eaLnBrk="1" hangingPunct="1">
              <a:lnSpc>
                <a:spcPct val="90000"/>
              </a:lnSpc>
              <a:defRPr/>
            </a:pPr>
            <a:r>
              <a:rPr lang="ja-JP" altLang="en-US" sz="4000" smtClean="0"/>
              <a:t>カントリーリスク</a:t>
            </a:r>
          </a:p>
          <a:p>
            <a:pPr eaLnBrk="1" hangingPunct="1">
              <a:lnSpc>
                <a:spcPct val="90000"/>
              </a:lnSpc>
              <a:defRPr/>
            </a:pPr>
            <a:r>
              <a:rPr lang="ja-JP" altLang="en-US" sz="4000" smtClean="0"/>
              <a:t>外貨準備の増減</a:t>
            </a:r>
          </a:p>
          <a:p>
            <a:pPr eaLnBrk="1" hangingPunct="1">
              <a:lnSpc>
                <a:spcPct val="90000"/>
              </a:lnSpc>
              <a:defRPr/>
            </a:pPr>
            <a:r>
              <a:rPr lang="ja-JP" altLang="en-US" sz="4000" smtClean="0"/>
              <a:t>誘導政策（円高誘導など）</a:t>
            </a:r>
          </a:p>
          <a:p>
            <a:pPr lvl="1" eaLnBrk="1" hangingPunct="1">
              <a:lnSpc>
                <a:spcPct val="90000"/>
              </a:lnSpc>
              <a:defRPr/>
            </a:pPr>
            <a:r>
              <a:rPr lang="ja-JP" altLang="en-US" smtClean="0"/>
              <a:t>政府関係者の発言</a:t>
            </a:r>
            <a:endParaRPr lang="ja-JP" altLang="en-US" sz="3600" smtClean="0"/>
          </a:p>
          <a:p>
            <a:pPr eaLnBrk="1" hangingPunct="1">
              <a:lnSpc>
                <a:spcPct val="90000"/>
              </a:lnSpc>
              <a:defRPr/>
            </a:pPr>
            <a:r>
              <a:rPr lang="ja-JP" altLang="en-US" sz="4000" smtClean="0"/>
              <a:t>期待</a:t>
            </a:r>
          </a:p>
          <a:p>
            <a:pPr eaLnBrk="1" hangingPunct="1">
              <a:lnSpc>
                <a:spcPct val="90000"/>
              </a:lnSpc>
              <a:defRPr/>
            </a:pPr>
            <a:endParaRPr lang="ja-JP" altLang="en-US" sz="4000" smtClean="0"/>
          </a:p>
          <a:p>
            <a:pPr eaLnBrk="1" hangingPunct="1">
              <a:lnSpc>
                <a:spcPct val="90000"/>
              </a:lnSpc>
              <a:defRPr/>
            </a:pPr>
            <a:endParaRPr lang="en-US" altLang="ja-JP" sz="4000" smtClean="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0292" name="Rectangle 4"/>
          <p:cNvSpPr>
            <a:spLocks noGrp="1" noChangeArrowheads="1"/>
          </p:cNvSpPr>
          <p:nvPr>
            <p:ph type="ctrTitle"/>
          </p:nvPr>
        </p:nvSpPr>
        <p:spPr/>
        <p:txBody>
          <a:bodyPr/>
          <a:lstStyle/>
          <a:p>
            <a:pPr eaLnBrk="1" fontAlgn="auto" hangingPunct="1">
              <a:spcAft>
                <a:spcPts val="0"/>
              </a:spcAft>
              <a:defRPr/>
            </a:pPr>
            <a:r>
              <a:rPr lang="ja-JP" altLang="en-US" sz="6800"/>
              <a:t>円の変遷</a:t>
            </a:r>
          </a:p>
        </p:txBody>
      </p:sp>
      <p:sp>
        <p:nvSpPr>
          <p:cNvPr id="140293" name="Rectangle 5"/>
          <p:cNvSpPr>
            <a:spLocks noGrp="1" noChangeArrowheads="1"/>
          </p:cNvSpPr>
          <p:nvPr>
            <p:ph type="subTitle" idx="1"/>
          </p:nvPr>
        </p:nvSpPr>
        <p:spPr/>
        <p:txBody>
          <a:bodyPr>
            <a:normAutofit/>
          </a:bodyPr>
          <a:lstStyle/>
          <a:p>
            <a:pPr eaLnBrk="1" fontAlgn="auto" hangingPunct="1">
              <a:spcAft>
                <a:spcPts val="0"/>
              </a:spcAft>
              <a:buFont typeface="Wingdings 2"/>
              <a:buNone/>
              <a:defRPr/>
            </a:pPr>
            <a:endParaRPr lang="ja-JP"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5" r="4668"/>
          <a:stretch/>
        </p:blipFill>
        <p:spPr bwMode="auto">
          <a:xfrm>
            <a:off x="182656" y="2430764"/>
            <a:ext cx="8898944" cy="413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194" name="Rectangle 2"/>
          <p:cNvSpPr>
            <a:spLocks noGrp="1" noChangeArrowheads="1"/>
          </p:cNvSpPr>
          <p:nvPr>
            <p:ph type="title"/>
          </p:nvPr>
        </p:nvSpPr>
        <p:spPr>
          <a:xfrm>
            <a:off x="707076" y="482728"/>
            <a:ext cx="7772400" cy="1143000"/>
          </a:xfrm>
        </p:spPr>
        <p:txBody>
          <a:bodyPr>
            <a:noAutofit/>
          </a:bodyPr>
          <a:lstStyle/>
          <a:p>
            <a:pPr algn="ctr" eaLnBrk="1" hangingPunct="1">
              <a:defRPr/>
            </a:pPr>
            <a:r>
              <a:rPr lang="ja-JP" altLang="en-US" sz="4400" dirty="0" smtClean="0"/>
              <a:t>名目円／ドル為替レートの推移</a:t>
            </a:r>
            <a:r>
              <a:rPr lang="en-US" altLang="ja-JP" sz="4400" dirty="0" smtClean="0"/>
              <a:t/>
            </a:r>
            <a:br>
              <a:rPr lang="en-US" altLang="ja-JP" sz="4400" dirty="0" smtClean="0"/>
            </a:br>
            <a:r>
              <a:rPr lang="ja-JP" altLang="en-US" sz="4400" dirty="0" smtClean="0"/>
              <a:t>（東京市場）</a:t>
            </a:r>
          </a:p>
        </p:txBody>
      </p:sp>
      <p:sp>
        <p:nvSpPr>
          <p:cNvPr id="136196" name="Line 4"/>
          <p:cNvSpPr>
            <a:spLocks noChangeShapeType="1"/>
          </p:cNvSpPr>
          <p:nvPr/>
        </p:nvSpPr>
        <p:spPr bwMode="auto">
          <a:xfrm flipV="1">
            <a:off x="3189056"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197" name="Line 5"/>
          <p:cNvSpPr>
            <a:spLocks noChangeShapeType="1"/>
          </p:cNvSpPr>
          <p:nvPr/>
        </p:nvSpPr>
        <p:spPr bwMode="auto">
          <a:xfrm flipV="1">
            <a:off x="1805689" y="2098756"/>
            <a:ext cx="60325" cy="3359150"/>
          </a:xfrm>
          <a:prstGeom prst="line">
            <a:avLst/>
          </a:prstGeom>
          <a:ln>
            <a:solidFill>
              <a:srgbClr val="CC6600"/>
            </a:solidFill>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ja-JP" altLang="en-US"/>
          </a:p>
        </p:txBody>
      </p:sp>
      <p:sp>
        <p:nvSpPr>
          <p:cNvPr id="136198" name="Rectangle 6"/>
          <p:cNvSpPr>
            <a:spLocks noChangeArrowheads="1"/>
          </p:cNvSpPr>
          <p:nvPr/>
        </p:nvSpPr>
        <p:spPr bwMode="auto">
          <a:xfrm>
            <a:off x="723808" y="1754187"/>
            <a:ext cx="2163763" cy="407988"/>
          </a:xfrm>
          <a:prstGeom prst="rect">
            <a:avLst/>
          </a:prstGeom>
          <a:solidFill>
            <a:srgbClr val="FFFFCC"/>
          </a:solidFill>
          <a:ln w="9525">
            <a:noFill/>
            <a:miter lim="800000"/>
            <a:headEnd/>
            <a:tailEnd/>
          </a:ln>
        </p:spPr>
        <p:txBody>
          <a:bodyPr wrap="none" anchor="ctr"/>
          <a:lstStyle/>
          <a:p>
            <a:pPr algn="ctr"/>
            <a:r>
              <a:rPr lang="ja-JP" altLang="en-US" sz="2000" b="1">
                <a:solidFill>
                  <a:srgbClr val="000000"/>
                </a:solidFill>
                <a:latin typeface="Arial" pitchFamily="34" charset="0"/>
              </a:rPr>
              <a:t>第２次オイルショック</a:t>
            </a:r>
          </a:p>
        </p:txBody>
      </p:sp>
      <p:sp>
        <p:nvSpPr>
          <p:cNvPr id="136199" name="Text Box 7"/>
          <p:cNvSpPr txBox="1">
            <a:spLocks noChangeArrowheads="1"/>
          </p:cNvSpPr>
          <p:nvPr/>
        </p:nvSpPr>
        <p:spPr bwMode="auto">
          <a:xfrm>
            <a:off x="3008672" y="1754665"/>
            <a:ext cx="1376363"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プラザ合意</a:t>
            </a:r>
          </a:p>
        </p:txBody>
      </p:sp>
      <p:sp>
        <p:nvSpPr>
          <p:cNvPr id="136200" name="Line 8"/>
          <p:cNvSpPr>
            <a:spLocks noChangeShapeType="1"/>
          </p:cNvSpPr>
          <p:nvPr/>
        </p:nvSpPr>
        <p:spPr bwMode="auto">
          <a:xfrm flipV="1">
            <a:off x="4904322" y="2180943"/>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36201" name="Text Box 9"/>
          <p:cNvSpPr txBox="1">
            <a:spLocks noChangeArrowheads="1"/>
          </p:cNvSpPr>
          <p:nvPr/>
        </p:nvSpPr>
        <p:spPr bwMode="auto">
          <a:xfrm>
            <a:off x="4528660" y="1771607"/>
            <a:ext cx="2058988" cy="396875"/>
          </a:xfrm>
          <a:prstGeom prst="rect">
            <a:avLst/>
          </a:prstGeom>
          <a:solidFill>
            <a:srgbClr val="FFFFCC"/>
          </a:solidFill>
          <a:ln w="9525">
            <a:noFill/>
            <a:miter lim="800000"/>
            <a:headEnd/>
            <a:tailEnd/>
          </a:ln>
        </p:spPr>
        <p:txBody>
          <a:bodyPr wrap="none">
            <a:spAutoFit/>
          </a:bodyPr>
          <a:lstStyle/>
          <a:p>
            <a:r>
              <a:rPr lang="ja-JP" altLang="en-US" sz="2000" b="1" dirty="0">
                <a:solidFill>
                  <a:srgbClr val="000000"/>
                </a:solidFill>
                <a:latin typeface="Arial" pitchFamily="34" charset="0"/>
              </a:rPr>
              <a:t>メキシコ通貨危機</a:t>
            </a:r>
          </a:p>
        </p:txBody>
      </p:sp>
      <p:sp>
        <p:nvSpPr>
          <p:cNvPr id="136202" name="Text Box 10"/>
          <p:cNvSpPr txBox="1">
            <a:spLocks noChangeArrowheads="1"/>
          </p:cNvSpPr>
          <p:nvPr/>
        </p:nvSpPr>
        <p:spPr bwMode="auto">
          <a:xfrm>
            <a:off x="4331489" y="5715357"/>
            <a:ext cx="1563328" cy="646331"/>
          </a:xfrm>
          <a:prstGeom prst="rect">
            <a:avLst/>
          </a:prstGeom>
          <a:noFill/>
          <a:ln w="9525">
            <a:noFill/>
            <a:miter lim="800000"/>
            <a:headEnd/>
            <a:tailEnd/>
          </a:ln>
          <a:effectLst/>
        </p:spPr>
        <p:txBody>
          <a:bodyPr wrap="square">
            <a:spAutoFit/>
          </a:bodyPr>
          <a:lstStyle/>
          <a:p>
            <a:pPr algn="ctr">
              <a:defRPr/>
            </a:pPr>
            <a:r>
              <a:rPr lang="en-US" altLang="ja-JP" dirty="0" smtClean="0">
                <a:solidFill>
                  <a:srgbClr val="FF0000"/>
                </a:solidFill>
                <a:effectLst>
                  <a:outerShdw blurRad="38100" dist="38100" dir="2700000" algn="tl">
                    <a:srgbClr val="C0C0C0"/>
                  </a:outerShdw>
                </a:effectLst>
                <a:latin typeface="Arial" charset="0"/>
                <a:ea typeface="ＭＳ Ｐゴシック" charset="-128"/>
              </a:rPr>
              <a:t>19</a:t>
            </a:r>
            <a:r>
              <a:rPr lang="en-US" altLang="ja-JP" b="1" dirty="0" smtClean="0">
                <a:solidFill>
                  <a:srgbClr val="FF0000"/>
                </a:solidFill>
                <a:latin typeface="Arial" charset="0"/>
                <a:ea typeface="ＭＳ Ｐゴシック" charset="-128"/>
              </a:rPr>
              <a:t>95.4.19</a:t>
            </a:r>
            <a:r>
              <a:rPr lang="ja-JP" altLang="en-US" b="1" dirty="0">
                <a:solidFill>
                  <a:srgbClr val="FF0000"/>
                </a:solidFill>
                <a:latin typeface="Arial" charset="0"/>
                <a:ea typeface="ＭＳ Ｐゴシック" charset="-128"/>
              </a:rPr>
              <a:t>　</a:t>
            </a:r>
            <a:endParaRPr lang="en-US" altLang="ja-JP" b="1" dirty="0" smtClean="0">
              <a:solidFill>
                <a:srgbClr val="FF0000"/>
              </a:solidFill>
              <a:latin typeface="Arial" charset="0"/>
              <a:ea typeface="ＭＳ Ｐゴシック" charset="-128"/>
            </a:endParaRPr>
          </a:p>
          <a:p>
            <a:pPr algn="ctr">
              <a:defRPr/>
            </a:pPr>
            <a:r>
              <a:rPr lang="en-US" altLang="ja-JP" b="1" dirty="0" smtClean="0">
                <a:solidFill>
                  <a:srgbClr val="FF0000"/>
                </a:solidFill>
                <a:latin typeface="Arial" charset="0"/>
                <a:ea typeface="ＭＳ Ｐゴシック" charset="-128"/>
              </a:rPr>
              <a:t>79</a:t>
            </a:r>
            <a:r>
              <a:rPr lang="ja-JP" altLang="en-US" b="1" dirty="0">
                <a:solidFill>
                  <a:srgbClr val="FF0000"/>
                </a:solidFill>
                <a:latin typeface="Arial" charset="0"/>
                <a:ea typeface="ＭＳ Ｐゴシック" charset="-128"/>
              </a:rPr>
              <a:t>円</a:t>
            </a:r>
            <a:r>
              <a:rPr lang="en-US" altLang="ja-JP" b="1" dirty="0">
                <a:solidFill>
                  <a:srgbClr val="FF0000"/>
                </a:solidFill>
                <a:latin typeface="Arial" charset="0"/>
                <a:ea typeface="ＭＳ Ｐゴシック" charset="-128"/>
              </a:rPr>
              <a:t>75</a:t>
            </a:r>
            <a:r>
              <a:rPr lang="ja-JP" altLang="en-US" b="1" dirty="0">
                <a:solidFill>
                  <a:srgbClr val="FF0000"/>
                </a:solidFill>
                <a:latin typeface="Arial" charset="0"/>
                <a:ea typeface="ＭＳ Ｐゴシック" charset="-128"/>
              </a:rPr>
              <a:t>銭</a:t>
            </a:r>
          </a:p>
        </p:txBody>
      </p:sp>
      <p:sp>
        <p:nvSpPr>
          <p:cNvPr id="13" name="Line 8"/>
          <p:cNvSpPr>
            <a:spLocks noChangeShapeType="1"/>
          </p:cNvSpPr>
          <p:nvPr/>
        </p:nvSpPr>
        <p:spPr bwMode="auto">
          <a:xfrm flipV="1">
            <a:off x="7758784" y="2280298"/>
            <a:ext cx="0" cy="3427413"/>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4" name="Text Box 9"/>
          <p:cNvSpPr txBox="1">
            <a:spLocks noChangeArrowheads="1"/>
          </p:cNvSpPr>
          <p:nvPr/>
        </p:nvSpPr>
        <p:spPr bwMode="auto">
          <a:xfrm>
            <a:off x="6727788" y="1747460"/>
            <a:ext cx="1867819"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リーマンショック</a:t>
            </a:r>
            <a:endParaRPr lang="ja-JP" altLang="en-US" sz="2000" b="1" dirty="0">
              <a:solidFill>
                <a:srgbClr val="000000"/>
              </a:solidFill>
              <a:latin typeface="Arial" pitchFamily="34" charset="0"/>
            </a:endParaRPr>
          </a:p>
        </p:txBody>
      </p:sp>
      <p:sp>
        <p:nvSpPr>
          <p:cNvPr id="16" name="Line 8"/>
          <p:cNvSpPr>
            <a:spLocks noChangeShapeType="1"/>
          </p:cNvSpPr>
          <p:nvPr/>
        </p:nvSpPr>
        <p:spPr bwMode="auto">
          <a:xfrm flipH="1" flipV="1">
            <a:off x="5563417" y="2827719"/>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7" name="Text Box 9"/>
          <p:cNvSpPr txBox="1">
            <a:spLocks noChangeArrowheads="1"/>
          </p:cNvSpPr>
          <p:nvPr/>
        </p:nvSpPr>
        <p:spPr bwMode="auto">
          <a:xfrm>
            <a:off x="5053024" y="2466952"/>
            <a:ext cx="190949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アジア通貨</a:t>
            </a:r>
            <a:r>
              <a:rPr lang="ja-JP" altLang="en-US" sz="2000" b="1" dirty="0">
                <a:solidFill>
                  <a:srgbClr val="000000"/>
                </a:solidFill>
                <a:latin typeface="Arial" pitchFamily="34" charset="0"/>
              </a:rPr>
              <a:t>危機</a:t>
            </a:r>
          </a:p>
        </p:txBody>
      </p:sp>
      <p:sp>
        <p:nvSpPr>
          <p:cNvPr id="2" name="テキスト ボックス 1"/>
          <p:cNvSpPr txBox="1"/>
          <p:nvPr/>
        </p:nvSpPr>
        <p:spPr>
          <a:xfrm>
            <a:off x="7288666" y="4691688"/>
            <a:ext cx="1646605" cy="646331"/>
          </a:xfrm>
          <a:prstGeom prst="rect">
            <a:avLst/>
          </a:prstGeom>
          <a:noFill/>
        </p:spPr>
        <p:txBody>
          <a:bodyPr wrap="none" rtlCol="0">
            <a:spAutoFit/>
          </a:bodyPr>
          <a:lstStyle/>
          <a:p>
            <a:pPr algn="ctr"/>
            <a:r>
              <a:rPr lang="en-US" altLang="ja-JP" b="1" dirty="0" smtClean="0">
                <a:solidFill>
                  <a:srgbClr val="FF0000"/>
                </a:solidFill>
                <a:latin typeface="Arial Black" pitchFamily="34" charset="0"/>
                <a:ea typeface="+mn-ea"/>
              </a:rPr>
              <a:t>2011.10.26 </a:t>
            </a:r>
          </a:p>
          <a:p>
            <a:pPr algn="ctr"/>
            <a:r>
              <a:rPr lang="en-US" altLang="ja-JP" b="1" dirty="0" smtClean="0">
                <a:solidFill>
                  <a:srgbClr val="FF0000"/>
                </a:solidFill>
                <a:latin typeface="Arial Black" pitchFamily="34" charset="0"/>
                <a:ea typeface="+mn-ea"/>
              </a:rPr>
              <a:t>75</a:t>
            </a:r>
            <a:r>
              <a:rPr lang="ja-JP" altLang="en-US" b="1" dirty="0">
                <a:solidFill>
                  <a:srgbClr val="FF0000"/>
                </a:solidFill>
                <a:latin typeface="Arial Black" pitchFamily="34" charset="0"/>
                <a:ea typeface="+mn-ea"/>
              </a:rPr>
              <a:t>円</a:t>
            </a:r>
            <a:r>
              <a:rPr lang="en-US" altLang="ja-JP" b="1" dirty="0">
                <a:solidFill>
                  <a:srgbClr val="FF0000"/>
                </a:solidFill>
                <a:latin typeface="Arial Black" pitchFamily="34" charset="0"/>
                <a:ea typeface="+mn-ea"/>
              </a:rPr>
              <a:t>97</a:t>
            </a:r>
            <a:r>
              <a:rPr lang="ja-JP" altLang="en-US" b="1" dirty="0">
                <a:solidFill>
                  <a:srgbClr val="FF0000"/>
                </a:solidFill>
                <a:latin typeface="+mn-ea"/>
                <a:ea typeface="+mn-ea"/>
              </a:rPr>
              <a:t>銭</a:t>
            </a:r>
            <a:endParaRPr kumimoji="1" lang="ja-JP" altLang="en-US" b="1" dirty="0">
              <a:solidFill>
                <a:srgbClr val="FF0000"/>
              </a:solidFill>
              <a:latin typeface="+mn-ea"/>
              <a:ea typeface="+mn-ea"/>
            </a:endParaRPr>
          </a:p>
        </p:txBody>
      </p:sp>
      <p:sp>
        <p:nvSpPr>
          <p:cNvPr id="18" name="Line 8"/>
          <p:cNvSpPr>
            <a:spLocks noChangeShapeType="1"/>
          </p:cNvSpPr>
          <p:nvPr/>
        </p:nvSpPr>
        <p:spPr bwMode="auto">
          <a:xfrm flipH="1" flipV="1">
            <a:off x="8299936" y="3116938"/>
            <a:ext cx="0" cy="2761867"/>
          </a:xfrm>
          <a:prstGeom prst="line">
            <a:avLst/>
          </a:prstGeom>
          <a:ln>
            <a:solidFill>
              <a:srgbClr val="CC6600"/>
            </a:solidFill>
            <a:headEnd/>
            <a:tailEnd/>
          </a:ln>
        </p:spPr>
        <p:style>
          <a:lnRef idx="2">
            <a:schemeClr val="accent1"/>
          </a:lnRef>
          <a:fillRef idx="0">
            <a:schemeClr val="accent1"/>
          </a:fillRef>
          <a:effectRef idx="1">
            <a:schemeClr val="accent1"/>
          </a:effectRef>
          <a:fontRef idx="minor">
            <a:schemeClr val="tx1"/>
          </a:fontRef>
        </p:style>
        <p:txBody>
          <a:bodyPr/>
          <a:lstStyle/>
          <a:p>
            <a:pPr>
              <a:defRPr/>
            </a:pPr>
            <a:endParaRPr lang="ja-JP" altLang="en-US"/>
          </a:p>
        </p:txBody>
      </p:sp>
      <p:sp>
        <p:nvSpPr>
          <p:cNvPr id="19" name="Text Box 9"/>
          <p:cNvSpPr txBox="1">
            <a:spLocks noChangeArrowheads="1"/>
          </p:cNvSpPr>
          <p:nvPr/>
        </p:nvSpPr>
        <p:spPr bwMode="auto">
          <a:xfrm>
            <a:off x="7214901" y="2738675"/>
            <a:ext cx="1733167" cy="400110"/>
          </a:xfrm>
          <a:prstGeom prst="rect">
            <a:avLst/>
          </a:prstGeom>
          <a:solidFill>
            <a:srgbClr val="FFFFCC"/>
          </a:solidFill>
          <a:ln w="9525">
            <a:noFill/>
            <a:miter lim="800000"/>
            <a:headEnd/>
            <a:tailEnd/>
          </a:ln>
        </p:spPr>
        <p:txBody>
          <a:bodyPr wrap="none">
            <a:spAutoFit/>
          </a:bodyPr>
          <a:lstStyle/>
          <a:p>
            <a:r>
              <a:rPr lang="ja-JP" altLang="en-US" sz="2000" b="1" dirty="0" smtClean="0">
                <a:solidFill>
                  <a:srgbClr val="000000"/>
                </a:solidFill>
                <a:latin typeface="Arial" pitchFamily="34" charset="0"/>
              </a:rPr>
              <a:t>東日本大震災</a:t>
            </a:r>
            <a:endParaRPr lang="ja-JP" altLang="en-US" sz="2000" b="1" dirty="0">
              <a:solidFill>
                <a:srgbClr val="000000"/>
              </a:solidFill>
              <a:latin typeface="Arial" pitchFamily="34" charset="0"/>
            </a:endParaRPr>
          </a:p>
        </p:txBody>
      </p:sp>
    </p:spTree>
    <p:extLst>
      <p:ext uri="{BB962C8B-B14F-4D97-AF65-F5344CB8AC3E}">
        <p14:creationId xmlns:p14="http://schemas.microsoft.com/office/powerpoint/2010/main" val="400080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6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6201"/>
                                        </p:tgtEl>
                                        <p:attrNameLst>
                                          <p:attrName>style.visibility</p:attrName>
                                        </p:attrNameLst>
                                      </p:cBhvr>
                                      <p:to>
                                        <p:strVal val="visible"/>
                                      </p:to>
                                    </p:set>
                                  </p:childTnLst>
                                </p:cTn>
                              </p:par>
                            </p:childTnLst>
                          </p:cTn>
                        </p:par>
                        <p:par>
                          <p:cTn id="13" fill="hold">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136202"/>
                                        </p:tgtEl>
                                        <p:attrNameLst>
                                          <p:attrName>style.visibility</p:attrName>
                                        </p:attrNameLst>
                                      </p:cBhvr>
                                      <p:to>
                                        <p:strVal val="visible"/>
                                      </p:to>
                                    </p:set>
                                    <p:anim calcmode="discrete" valueType="clr">
                                      <p:cBhvr override="childStyle">
                                        <p:cTn id="16" dur="80"/>
                                        <p:tgtEl>
                                          <p:spTgt spid="13620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6202"/>
                                        </p:tgtEl>
                                        <p:attrNameLst>
                                          <p:attrName>fillcolor</p:attrName>
                                        </p:attrNameLst>
                                      </p:cBhvr>
                                      <p:tavLst>
                                        <p:tav tm="0">
                                          <p:val>
                                            <p:clrVal>
                                              <a:schemeClr val="accent2"/>
                                            </p:clrVal>
                                          </p:val>
                                        </p:tav>
                                        <p:tav tm="50000">
                                          <p:val>
                                            <p:clrVal>
                                              <a:schemeClr val="hlink"/>
                                            </p:clrVal>
                                          </p:val>
                                        </p:tav>
                                      </p:tavLst>
                                    </p:anim>
                                    <p:set>
                                      <p:cBhvr>
                                        <p:cTn id="18" dur="80"/>
                                        <p:tgtEl>
                                          <p:spTgt spid="136202"/>
                                        </p:tgtEl>
                                        <p:attrNameLst>
                                          <p:attrName>fill.type</p:attrName>
                                        </p:attrNameLst>
                                      </p:cBhvr>
                                      <p:to>
                                        <p:strVal val="solid"/>
                                      </p:to>
                                    </p:set>
                                  </p:childTnLst>
                                </p:cTn>
                              </p:par>
                            </p:childTnLst>
                          </p:cTn>
                        </p:par>
                        <p:par>
                          <p:cTn id="19" fill="hold">
                            <p:stCondLst>
                              <p:cond delay="64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64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64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animBg="1"/>
      <p:bldP spid="136199" grpId="0" animBg="1"/>
      <p:bldP spid="136201" grpId="0" animBg="1"/>
      <p:bldP spid="136202" grpId="0"/>
      <p:bldP spid="14" grpId="0" animBg="1"/>
      <p:bldP spid="17"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69900" y="774700"/>
            <a:ext cx="8186738" cy="447675"/>
          </a:xfrm>
        </p:spPr>
        <p:txBody>
          <a:bodyPr/>
          <a:lstStyle/>
          <a:p>
            <a:pPr eaLnBrk="1" hangingPunct="1"/>
            <a:r>
              <a:rPr lang="ja-JP" altLang="en-US" sz="4400" smtClean="0"/>
              <a:t>円高　</a:t>
            </a:r>
            <a:r>
              <a:rPr lang="en-US" altLang="ja-JP" sz="4400" smtClean="0"/>
              <a:t>Ⅱ</a:t>
            </a:r>
          </a:p>
        </p:txBody>
      </p:sp>
      <p:sp>
        <p:nvSpPr>
          <p:cNvPr id="99331" name="Rectangle 3"/>
          <p:cNvSpPr>
            <a:spLocks noGrp="1" noChangeArrowheads="1"/>
          </p:cNvSpPr>
          <p:nvPr>
            <p:ph idx="1"/>
          </p:nvPr>
        </p:nvSpPr>
        <p:spPr>
          <a:xfrm>
            <a:off x="457200" y="1619250"/>
            <a:ext cx="8229600" cy="4954588"/>
          </a:xfrm>
        </p:spPr>
        <p:txBody>
          <a:bodyPr/>
          <a:lstStyle/>
          <a:p>
            <a:pPr eaLnBrk="1" hangingPunct="1">
              <a:lnSpc>
                <a:spcPct val="90000"/>
              </a:lnSpc>
              <a:buFontTx/>
              <a:buNone/>
            </a:pPr>
            <a:r>
              <a:rPr lang="en-US" altLang="ja-JP" dirty="0" smtClean="0">
                <a:latin typeface="JS平成ｺﾞｼｯｸW5[JISX0213:2004]" pitchFamily="49" charset="-128"/>
                <a:ea typeface="JS平成ｺﾞｼｯｸW5[JISX0213:2004]" pitchFamily="49" charset="-128"/>
              </a:rPr>
              <a:t>①1971.8.15</a:t>
            </a:r>
            <a:r>
              <a:rPr lang="ja-JP" altLang="en-US" dirty="0" smtClean="0">
                <a:latin typeface="JS平成ｺﾞｼｯｸW5[JISX0213:2004]" pitchFamily="49" charset="-128"/>
                <a:ea typeface="JS平成ｺﾞｼｯｸW5[JISX0213:2004]" pitchFamily="49" charset="-128"/>
              </a:rPr>
              <a:t>～</a:t>
            </a:r>
            <a:r>
              <a:rPr lang="en-US" altLang="ja-JP" dirty="0" smtClean="0">
                <a:latin typeface="JS平成ｺﾞｼｯｸW5[JISX0213:2004]" pitchFamily="49" charset="-128"/>
                <a:ea typeface="JS平成ｺﾞｼｯｸW5[JISX0213:2004]" pitchFamily="49" charset="-128"/>
              </a:rPr>
              <a:t>1973.2</a:t>
            </a:r>
          </a:p>
          <a:p>
            <a:pPr eaLnBrk="1" hangingPunct="1">
              <a:lnSpc>
                <a:spcPct val="90000"/>
              </a:lnSpc>
              <a:buFontTx/>
              <a:buNone/>
            </a:pPr>
            <a:r>
              <a:rPr lang="ja-JP" altLang="en-US" dirty="0" smtClean="0">
                <a:latin typeface="JS平成ｺﾞｼｯｸW5[JISX0213:2004]" pitchFamily="49" charset="-128"/>
                <a:ea typeface="JS平成ｺﾞｼｯｸW5[JISX0213:2004]" pitchFamily="49" charset="-128"/>
              </a:rPr>
              <a:t>　ﾆｸｿﾝｼｮｯｸ／ｽﾐｿﾆｱﾝ体制／ﾌﾛｰﾄ制</a:t>
            </a:r>
          </a:p>
          <a:p>
            <a:pPr eaLnBrk="1" hangingPunct="1">
              <a:lnSpc>
                <a:spcPct val="90000"/>
              </a:lnSpc>
              <a:buFontTx/>
              <a:buNone/>
            </a:pPr>
            <a:r>
              <a:rPr lang="ja-JP" altLang="en-US" dirty="0" smtClean="0">
                <a:latin typeface="JS平成ｺﾞｼｯｸW5[JISX0213:2004]" pitchFamily="49" charset="-128"/>
                <a:ea typeface="JS平成ｺﾞｼｯｸW5[JISX0213:2004]" pitchFamily="49" charset="-128"/>
              </a:rPr>
              <a:t>②</a:t>
            </a:r>
            <a:r>
              <a:rPr lang="en-US" altLang="ja-JP" dirty="0" smtClean="0">
                <a:latin typeface="JS平成ｺﾞｼｯｸW5[JISX0213:2004]" pitchFamily="49" charset="-128"/>
                <a:ea typeface="JS平成ｺﾞｼｯｸW5[JISX0213:2004]" pitchFamily="49" charset="-128"/>
              </a:rPr>
              <a:t>1975.12</a:t>
            </a:r>
            <a:r>
              <a:rPr lang="ja-JP" altLang="en-US" dirty="0" smtClean="0">
                <a:latin typeface="JS平成ｺﾞｼｯｸW5[JISX0213:2004]" pitchFamily="49" charset="-128"/>
                <a:ea typeface="JS平成ｺﾞｼｯｸW5[JISX0213:2004]" pitchFamily="49" charset="-128"/>
              </a:rPr>
              <a:t>～</a:t>
            </a:r>
            <a:r>
              <a:rPr lang="en-US" altLang="ja-JP" dirty="0" smtClean="0">
                <a:latin typeface="JS平成ｺﾞｼｯｸW5[JISX0213:2004]" pitchFamily="49" charset="-128"/>
                <a:ea typeface="JS平成ｺﾞｼｯｸW5[JISX0213:2004]" pitchFamily="49" charset="-128"/>
              </a:rPr>
              <a:t>1978.0</a:t>
            </a:r>
          </a:p>
          <a:p>
            <a:pPr eaLnBrk="1" hangingPunct="1">
              <a:lnSpc>
                <a:spcPct val="90000"/>
              </a:lnSpc>
              <a:buFontTx/>
              <a:buNone/>
            </a:pPr>
            <a:r>
              <a:rPr lang="ja-JP" altLang="en-US" dirty="0" smtClean="0">
                <a:latin typeface="JS平成ｺﾞｼｯｸW5[JISX0213:2004]" pitchFamily="49" charset="-128"/>
                <a:ea typeface="JS平成ｺﾞｼｯｸW5[JISX0213:2004]" pitchFamily="49" charset="-128"/>
              </a:rPr>
              <a:t>　ｵｲﾙｼｮｯｸ回復</a:t>
            </a:r>
          </a:p>
          <a:p>
            <a:pPr eaLnBrk="1" hangingPunct="1">
              <a:lnSpc>
                <a:spcPct val="90000"/>
              </a:lnSpc>
              <a:buFontTx/>
              <a:buNone/>
            </a:pPr>
            <a:r>
              <a:rPr lang="ja-JP" altLang="en-US" sz="4000" dirty="0" smtClean="0">
                <a:solidFill>
                  <a:srgbClr val="FF9933"/>
                </a:solidFill>
                <a:latin typeface="JS平成ｺﾞｼｯｸW5[JISX0213:2004]" pitchFamily="49" charset="-128"/>
                <a:ea typeface="JS平成ｺﾞｼｯｸW5[JISX0213:2004]" pitchFamily="49" charset="-128"/>
              </a:rPr>
              <a:t>③</a:t>
            </a:r>
            <a:r>
              <a:rPr lang="en-US" altLang="ja-JP" sz="4000" dirty="0" smtClean="0">
                <a:solidFill>
                  <a:srgbClr val="FF9933"/>
                </a:solidFill>
                <a:latin typeface="JS平成ｺﾞｼｯｸW5[JISX0213:2004]" pitchFamily="49" charset="-128"/>
                <a:ea typeface="JS平成ｺﾞｼｯｸW5[JISX0213:2004]" pitchFamily="49" charset="-128"/>
              </a:rPr>
              <a:t>1985.9</a:t>
            </a:r>
            <a:r>
              <a:rPr lang="ja-JP" altLang="en-US" sz="4000" dirty="0" smtClean="0">
                <a:solidFill>
                  <a:srgbClr val="FF9933"/>
                </a:solidFill>
                <a:latin typeface="JS平成ｺﾞｼｯｸW5[JISX0213:2004]" pitchFamily="49" charset="-128"/>
                <a:ea typeface="JS平成ｺﾞｼｯｸW5[JISX0213:2004]" pitchFamily="49" charset="-128"/>
              </a:rPr>
              <a:t>～</a:t>
            </a:r>
            <a:r>
              <a:rPr lang="en-US" altLang="ja-JP" sz="4000" dirty="0" smtClean="0">
                <a:solidFill>
                  <a:srgbClr val="FF9933"/>
                </a:solidFill>
                <a:latin typeface="JS平成ｺﾞｼｯｸW5[JISX0213:2004]" pitchFamily="49" charset="-128"/>
                <a:ea typeface="JS平成ｺﾞｼｯｸW5[JISX0213:2004]" pitchFamily="49" charset="-128"/>
              </a:rPr>
              <a:t>1987.12</a:t>
            </a:r>
          </a:p>
          <a:p>
            <a:pPr eaLnBrk="1" hangingPunct="1">
              <a:lnSpc>
                <a:spcPct val="90000"/>
              </a:lnSpc>
              <a:buFontTx/>
              <a:buNone/>
            </a:pPr>
            <a:r>
              <a:rPr lang="en-US" altLang="ja-JP" sz="4000" dirty="0" smtClean="0">
                <a:solidFill>
                  <a:srgbClr val="FF9933"/>
                </a:solidFill>
                <a:latin typeface="JS平成ｺﾞｼｯｸW5[JISX0213:2004]" pitchFamily="49" charset="-128"/>
                <a:ea typeface="JS平成ｺﾞｼｯｸW5[JISX0213:2004]" pitchFamily="49" charset="-128"/>
              </a:rPr>
              <a:t>   </a:t>
            </a:r>
            <a:r>
              <a:rPr lang="ja-JP" altLang="en-US" sz="4000" dirty="0" smtClean="0">
                <a:solidFill>
                  <a:srgbClr val="FF9933"/>
                </a:solidFill>
                <a:latin typeface="JS平成ｺﾞｼｯｸW5[JISX0213:2004]" pitchFamily="49" charset="-128"/>
                <a:ea typeface="JS平成ｺﾞｼｯｸW5[JISX0213:2004]" pitchFamily="49" charset="-128"/>
              </a:rPr>
              <a:t>プラザ合意</a:t>
            </a:r>
          </a:p>
          <a:p>
            <a:pPr eaLnBrk="1" hangingPunct="1">
              <a:lnSpc>
                <a:spcPct val="90000"/>
              </a:lnSpc>
              <a:buFontTx/>
              <a:buNone/>
            </a:pPr>
            <a:r>
              <a:rPr lang="ja-JP" altLang="en-US" sz="4000" dirty="0" smtClean="0">
                <a:solidFill>
                  <a:srgbClr val="FF9933"/>
                </a:solidFill>
                <a:latin typeface="JS平成ｺﾞｼｯｸW5[JISX0213:2004]" pitchFamily="49" charset="-128"/>
                <a:ea typeface="JS平成ｺﾞｼｯｸW5[JISX0213:2004]" pitchFamily="49" charset="-128"/>
              </a:rPr>
              <a:t>④</a:t>
            </a:r>
            <a:r>
              <a:rPr lang="en-US" altLang="ja-JP" sz="4000" dirty="0" smtClean="0">
                <a:solidFill>
                  <a:srgbClr val="FF9933"/>
                </a:solidFill>
                <a:latin typeface="JS平成ｺﾞｼｯｸW5[JISX0213:2004]" pitchFamily="49" charset="-128"/>
                <a:ea typeface="JS平成ｺﾞｼｯｸW5[JISX0213:2004]" pitchFamily="49" charset="-128"/>
              </a:rPr>
              <a:t>1990.4</a:t>
            </a:r>
            <a:r>
              <a:rPr lang="ja-JP" altLang="en-US" sz="4000" dirty="0" smtClean="0">
                <a:solidFill>
                  <a:srgbClr val="FF9933"/>
                </a:solidFill>
                <a:latin typeface="JS平成ｺﾞｼｯｸW5[JISX0213:2004]" pitchFamily="49" charset="-128"/>
                <a:ea typeface="JS平成ｺﾞｼｯｸW5[JISX0213:2004]" pitchFamily="49" charset="-128"/>
              </a:rPr>
              <a:t>～</a:t>
            </a:r>
            <a:r>
              <a:rPr lang="en-US" altLang="ja-JP" sz="4000" dirty="0" smtClean="0">
                <a:solidFill>
                  <a:srgbClr val="FF9933"/>
                </a:solidFill>
                <a:latin typeface="JS平成ｺﾞｼｯｸW5[JISX0213:2004]" pitchFamily="49" charset="-128"/>
                <a:ea typeface="JS平成ｺﾞｼｯｸW5[JISX0213:2004]" pitchFamily="49" charset="-128"/>
              </a:rPr>
              <a:t>1995.4</a:t>
            </a:r>
            <a:endParaRPr lang="en-US" altLang="ja-JP" sz="4400" dirty="0" smtClean="0">
              <a:solidFill>
                <a:srgbClr val="FF9933"/>
              </a:solidFill>
              <a:latin typeface="JS平成ｺﾞｼｯｸW5[JISX0213:2004]" pitchFamily="49" charset="-128"/>
              <a:ea typeface="JS平成ｺﾞｼｯｸW5[JISX0213:2004]" pitchFamily="49" charset="-128"/>
            </a:endParaRPr>
          </a:p>
          <a:p>
            <a:pPr eaLnBrk="1" hangingPunct="1">
              <a:lnSpc>
                <a:spcPct val="90000"/>
              </a:lnSpc>
              <a:buFontTx/>
              <a:buNone/>
            </a:pPr>
            <a:r>
              <a:rPr lang="ja-JP" altLang="en-US" sz="4400" dirty="0" smtClean="0">
                <a:solidFill>
                  <a:srgbClr val="FF9933"/>
                </a:solidFill>
                <a:latin typeface="JS平成ｺﾞｼｯｸW5[JISX0213:2004]" pitchFamily="49" charset="-128"/>
                <a:ea typeface="JS平成ｺﾞｼｯｸW5[JISX0213:2004]" pitchFamily="49" charset="-128"/>
              </a:rPr>
              <a:t>　超円高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85216" y="333375"/>
            <a:ext cx="7758784" cy="1143000"/>
          </a:xfrm>
        </p:spPr>
        <p:txBody>
          <a:bodyPr/>
          <a:lstStyle/>
          <a:p>
            <a:pPr eaLnBrk="1" hangingPunct="1"/>
            <a:r>
              <a:rPr lang="ja-JP" altLang="en-US" dirty="0" smtClean="0"/>
              <a:t>ブレトンウッズ会議</a:t>
            </a:r>
            <a:br>
              <a:rPr lang="ja-JP" altLang="en-US" dirty="0" smtClean="0"/>
            </a:br>
            <a:r>
              <a:rPr lang="ja-JP" altLang="en-US" sz="3800" dirty="0" smtClean="0"/>
              <a:t>（連合国通貨金融会議 </a:t>
            </a:r>
            <a:r>
              <a:rPr lang="en-US" altLang="ja-JP" sz="3800" dirty="0" smtClean="0"/>
              <a:t>19</a:t>
            </a:r>
            <a:r>
              <a:rPr lang="ja-JP" altLang="en-US" sz="3800" dirty="0" smtClean="0"/>
              <a:t>４４．７．１）</a:t>
            </a:r>
          </a:p>
        </p:txBody>
      </p:sp>
      <p:sp>
        <p:nvSpPr>
          <p:cNvPr id="143363" name="Rectangle 3"/>
          <p:cNvSpPr>
            <a:spLocks noGrp="1" noChangeArrowheads="1"/>
          </p:cNvSpPr>
          <p:nvPr>
            <p:ph type="body" sz="half" idx="1"/>
          </p:nvPr>
        </p:nvSpPr>
        <p:spPr>
          <a:xfrm>
            <a:off x="398463" y="2492375"/>
            <a:ext cx="4114800" cy="4171950"/>
          </a:xfrm>
          <a:ln w="28575">
            <a:solidFill>
              <a:schemeClr val="bg2"/>
            </a:solidFill>
          </a:ln>
        </p:spPr>
        <p:txBody>
          <a:bodyPr/>
          <a:lstStyle/>
          <a:p>
            <a:pPr marL="0" indent="0" eaLnBrk="1" hangingPunct="1">
              <a:lnSpc>
                <a:spcPct val="90000"/>
              </a:lnSpc>
            </a:pPr>
            <a:r>
              <a:rPr lang="en-US" altLang="ja-JP" sz="2600" b="1" smtClean="0"/>
              <a:t>H.D</a:t>
            </a:r>
            <a:r>
              <a:rPr lang="ja-JP" altLang="en-US" sz="2600" b="1" smtClean="0"/>
              <a:t>ホワイト</a:t>
            </a:r>
          </a:p>
          <a:p>
            <a:pPr marL="0" indent="0" eaLnBrk="1" hangingPunct="1">
              <a:lnSpc>
                <a:spcPct val="90000"/>
              </a:lnSpc>
              <a:buFont typeface="Wingdings" pitchFamily="2" charset="2"/>
              <a:buNone/>
            </a:pPr>
            <a:r>
              <a:rPr lang="ja-JP" altLang="en-US" sz="2600" b="1" smtClean="0"/>
              <a:t>「連合国国際安定基金案」</a:t>
            </a:r>
          </a:p>
          <a:p>
            <a:pPr marL="0" indent="0" eaLnBrk="1" hangingPunct="1">
              <a:lnSpc>
                <a:spcPct val="90000"/>
              </a:lnSpc>
              <a:buFont typeface="Wingdings" pitchFamily="2" charset="2"/>
              <a:buChar char="Ø"/>
            </a:pPr>
            <a:r>
              <a:rPr lang="ja-JP" altLang="en-US" sz="2600" b="1" smtClean="0"/>
              <a:t>金ドル本位制</a:t>
            </a:r>
          </a:p>
          <a:p>
            <a:pPr marL="0" indent="0" eaLnBrk="1" hangingPunct="1">
              <a:lnSpc>
                <a:spcPct val="90000"/>
              </a:lnSpc>
              <a:buClr>
                <a:schemeClr val="folHlink"/>
              </a:buClr>
              <a:buFont typeface="Monotype Sorts"/>
              <a:buNone/>
            </a:pPr>
            <a:r>
              <a:rPr lang="ja-JP" altLang="en-US" sz="2600" b="1" smtClean="0"/>
              <a:t>　　（１オンス＝３５ドル）</a:t>
            </a:r>
          </a:p>
          <a:p>
            <a:pPr marL="0" indent="0" eaLnBrk="1" hangingPunct="1">
              <a:lnSpc>
                <a:spcPct val="90000"/>
              </a:lnSpc>
              <a:buFont typeface="Wingdings" pitchFamily="2" charset="2"/>
              <a:buChar char="Ø"/>
            </a:pPr>
            <a:r>
              <a:rPr lang="ja-JP" altLang="en-US" sz="2600" b="1" smtClean="0"/>
              <a:t>固定相場制</a:t>
            </a:r>
          </a:p>
          <a:p>
            <a:pPr marL="0" indent="0" eaLnBrk="1" hangingPunct="1">
              <a:lnSpc>
                <a:spcPct val="90000"/>
              </a:lnSpc>
              <a:buClr>
                <a:schemeClr val="folHlink"/>
              </a:buClr>
              <a:buFont typeface="Monotype Sorts"/>
              <a:buNone/>
            </a:pPr>
            <a:r>
              <a:rPr lang="ja-JP" altLang="en-US" sz="2600" b="1" smtClean="0"/>
              <a:t>　　（ドル基軸通貨）</a:t>
            </a:r>
          </a:p>
          <a:p>
            <a:pPr marL="0" indent="0" eaLnBrk="1" hangingPunct="1">
              <a:lnSpc>
                <a:spcPct val="90000"/>
              </a:lnSpc>
              <a:buClr>
                <a:schemeClr val="folHlink"/>
              </a:buClr>
              <a:buFont typeface="Monotype Sorts"/>
              <a:buNone/>
            </a:pPr>
            <a:r>
              <a:rPr lang="ja-JP" altLang="en-US" sz="3200" b="1" smtClean="0">
                <a:solidFill>
                  <a:srgbClr val="FF0000"/>
                </a:solidFill>
              </a:rPr>
              <a:t>パックス・アメリカーナ</a:t>
            </a:r>
          </a:p>
          <a:p>
            <a:pPr marL="0" indent="0" eaLnBrk="1" hangingPunct="1">
              <a:lnSpc>
                <a:spcPct val="90000"/>
              </a:lnSpc>
              <a:buClr>
                <a:schemeClr val="folHlink"/>
              </a:buClr>
              <a:buFont typeface="Monotype Sorts"/>
              <a:buNone/>
            </a:pPr>
            <a:r>
              <a:rPr lang="ja-JP" altLang="en-US" sz="3200" b="1" smtClean="0">
                <a:solidFill>
                  <a:srgbClr val="FF0000"/>
                </a:solidFill>
              </a:rPr>
              <a:t>（アメリカによる平和）</a:t>
            </a:r>
            <a:r>
              <a:rPr lang="ja-JP" altLang="en-US" sz="2400" b="1" smtClean="0">
                <a:solidFill>
                  <a:schemeClr val="bg2"/>
                </a:solidFill>
              </a:rPr>
              <a:t>⇒アメリカのヘゲモニー獲得</a:t>
            </a:r>
          </a:p>
        </p:txBody>
      </p:sp>
      <p:sp>
        <p:nvSpPr>
          <p:cNvPr id="143364" name="Rectangle 4"/>
          <p:cNvSpPr>
            <a:spLocks noGrp="1" noChangeArrowheads="1"/>
          </p:cNvSpPr>
          <p:nvPr>
            <p:ph type="body" sz="half" idx="2"/>
          </p:nvPr>
        </p:nvSpPr>
        <p:spPr>
          <a:xfrm>
            <a:off x="4716463" y="2492375"/>
            <a:ext cx="4140200" cy="4057650"/>
          </a:xfrm>
          <a:ln w="28575">
            <a:solidFill>
              <a:schemeClr val="bg2"/>
            </a:solidFill>
          </a:ln>
        </p:spPr>
        <p:txBody>
          <a:bodyPr/>
          <a:lstStyle/>
          <a:p>
            <a:pPr eaLnBrk="1" hangingPunct="1">
              <a:lnSpc>
                <a:spcPct val="90000"/>
              </a:lnSpc>
            </a:pPr>
            <a:r>
              <a:rPr lang="ja-JP" altLang="en-US" sz="2600" b="1" smtClean="0"/>
              <a:t>Ｊ．Ｍ．ケインズ</a:t>
            </a:r>
          </a:p>
          <a:p>
            <a:pPr eaLnBrk="1" hangingPunct="1">
              <a:lnSpc>
                <a:spcPct val="90000"/>
              </a:lnSpc>
              <a:buFont typeface="Wingdings" pitchFamily="2" charset="2"/>
              <a:buNone/>
            </a:pPr>
            <a:r>
              <a:rPr lang="ja-JP" altLang="en-US" sz="2600" b="1" smtClean="0"/>
              <a:t>「国際決済同盟案」</a:t>
            </a:r>
          </a:p>
          <a:p>
            <a:pPr eaLnBrk="1" hangingPunct="1">
              <a:lnSpc>
                <a:spcPct val="90000"/>
              </a:lnSpc>
              <a:buFont typeface="Wingdings" pitchFamily="2" charset="2"/>
              <a:buChar char="Ø"/>
            </a:pPr>
            <a:r>
              <a:rPr lang="ja-JP" altLang="en-US" sz="2600" b="1" smtClean="0"/>
              <a:t>超国家的中央銀行</a:t>
            </a:r>
          </a:p>
          <a:p>
            <a:pPr eaLnBrk="1" hangingPunct="1">
              <a:lnSpc>
                <a:spcPct val="90000"/>
              </a:lnSpc>
              <a:buClr>
                <a:schemeClr val="folHlink"/>
              </a:buClr>
              <a:buFont typeface="Monotype Sorts"/>
              <a:buNone/>
            </a:pPr>
            <a:r>
              <a:rPr lang="ja-JP" altLang="en-US" sz="2600" b="1" smtClean="0"/>
              <a:t>　　（残高同盟）</a:t>
            </a:r>
          </a:p>
          <a:p>
            <a:pPr eaLnBrk="1" hangingPunct="1">
              <a:lnSpc>
                <a:spcPct val="90000"/>
              </a:lnSpc>
              <a:buFont typeface="Wingdings" pitchFamily="2" charset="2"/>
              <a:buChar char="Ø"/>
            </a:pPr>
            <a:r>
              <a:rPr lang="ja-JP" altLang="en-US" sz="2600" b="1" smtClean="0"/>
              <a:t>国際通貨</a:t>
            </a:r>
            <a:r>
              <a:rPr lang="en-US" altLang="ja-JP" sz="2600" b="1" smtClean="0"/>
              <a:t>Bancor</a:t>
            </a:r>
          </a:p>
          <a:p>
            <a:pPr eaLnBrk="1" hangingPunct="1">
              <a:lnSpc>
                <a:spcPct val="90000"/>
              </a:lnSpc>
              <a:buClr>
                <a:schemeClr val="folHlink"/>
              </a:buClr>
              <a:buFont typeface="Monotype Sorts"/>
              <a:buNone/>
            </a:pPr>
            <a:r>
              <a:rPr lang="ja-JP" altLang="en-US" sz="2600" b="1" smtClean="0"/>
              <a:t>　（ </a:t>
            </a:r>
            <a:r>
              <a:rPr lang="en-US" altLang="ja-JP" sz="2600" b="1" smtClean="0"/>
              <a:t>Bancor </a:t>
            </a:r>
            <a:r>
              <a:rPr lang="ja-JP" altLang="en-US" sz="2600" b="1" smtClean="0"/>
              <a:t>による平価）</a:t>
            </a:r>
          </a:p>
          <a:p>
            <a:pPr algn="ctr" eaLnBrk="1" hangingPunct="1">
              <a:lnSpc>
                <a:spcPct val="90000"/>
              </a:lnSpc>
              <a:buClr>
                <a:schemeClr val="folHlink"/>
              </a:buClr>
              <a:buFont typeface="Monotype Sorts"/>
              <a:buNone/>
            </a:pPr>
            <a:endParaRPr lang="en-US" altLang="ja-JP" sz="2600" b="1" smtClean="0"/>
          </a:p>
        </p:txBody>
      </p:sp>
      <p:sp>
        <p:nvSpPr>
          <p:cNvPr id="143365" name="Text Box 5"/>
          <p:cNvSpPr txBox="1">
            <a:spLocks noChangeArrowheads="1"/>
          </p:cNvSpPr>
          <p:nvPr/>
        </p:nvSpPr>
        <p:spPr bwMode="auto">
          <a:xfrm>
            <a:off x="231775" y="1647825"/>
            <a:ext cx="8410575" cy="519113"/>
          </a:xfrm>
          <a:prstGeom prst="rect">
            <a:avLst/>
          </a:prstGeom>
          <a:noFill/>
          <a:ln w="9525">
            <a:noFill/>
            <a:miter lim="800000"/>
            <a:headEnd/>
            <a:tailEnd/>
          </a:ln>
          <a:effectLst/>
        </p:spPr>
        <p:txBody>
          <a:bodyPr wrap="none">
            <a:spAutoFit/>
          </a:bodyPr>
          <a:lstStyle/>
          <a:p>
            <a:pPr>
              <a:defRPr/>
            </a:pPr>
            <a:r>
              <a:rPr lang="ja-JP" altLang="en-US" sz="2800" b="1" u="sng" dirty="0">
                <a:solidFill>
                  <a:srgbClr val="3333CC"/>
                </a:solidFill>
                <a:effectLst>
                  <a:outerShdw blurRad="38100" dist="38100" dir="2700000" algn="tl">
                    <a:srgbClr val="C0C0C0"/>
                  </a:outerShdw>
                </a:effectLst>
                <a:ea typeface="ＭＳ Ｐゴシック" charset="-128"/>
              </a:rPr>
              <a:t>両大戦間の経済的苦難を繰り返さないための国際協力</a:t>
            </a:r>
          </a:p>
        </p:txBody>
      </p:sp>
      <p:sp>
        <p:nvSpPr>
          <p:cNvPr id="6" name="ブローチ 5"/>
          <p:cNvSpPr/>
          <p:nvPr/>
        </p:nvSpPr>
        <p:spPr bwMode="auto">
          <a:xfrm>
            <a:off x="5295900" y="5299075"/>
            <a:ext cx="3136899" cy="1025525"/>
          </a:xfrm>
          <a:prstGeom prst="plaque">
            <a:avLst/>
          </a:prstGeom>
          <a:ln w="57150">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rPr>
              <a:t>ユーロとして実現</a:t>
            </a:r>
            <a:endParaRPr kumimoji="1" lang="en-US" altLang="ja-JP" sz="2800" b="0" i="0" u="none" strike="noStrike" cap="none" normalizeH="0" baseline="0" dirty="0" smtClean="0">
              <a:ln>
                <a:noFill/>
              </a:ln>
              <a:solidFill>
                <a:schemeClr val="tx1"/>
              </a:solidFill>
              <a:effectLst/>
              <a:latin typeface="Times New Roman" pitchFamily="18"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dirty="0">
                <a:ea typeface="ＭＳ Ｐゴシック" charset="-128"/>
              </a:rPr>
              <a:t>？</a:t>
            </a:r>
            <a:endParaRPr kumimoji="1" lang="ja-JP" altLang="en-US" sz="2800" b="0" i="0" u="none" strike="noStrike" cap="none" normalizeH="0" baseline="0" dirty="0" smtClean="0">
              <a:ln>
                <a:noFill/>
              </a:ln>
              <a:solidFill>
                <a:schemeClr val="tx1"/>
              </a:solidFill>
              <a:effectLst/>
              <a:latin typeface="Times New Roman" pitchFamily="18"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365"/>
                                        </p:tgtEl>
                                        <p:attrNameLst>
                                          <p:attrName>style.visibility</p:attrName>
                                        </p:attrNameLst>
                                      </p:cBhvr>
                                      <p:to>
                                        <p:strVal val="visible"/>
                                      </p:to>
                                    </p:set>
                                    <p:anim calcmode="discrete" valueType="clr">
                                      <p:cBhvr override="childStyle">
                                        <p:cTn id="7" dur="80"/>
                                        <p:tgtEl>
                                          <p:spTgt spid="14336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65"/>
                                        </p:tgtEl>
                                        <p:attrNameLst>
                                          <p:attrName>fillcolor</p:attrName>
                                        </p:attrNameLst>
                                      </p:cBhvr>
                                      <p:tavLst>
                                        <p:tav tm="0">
                                          <p:val>
                                            <p:clrVal>
                                              <a:schemeClr val="accent2"/>
                                            </p:clrVal>
                                          </p:val>
                                        </p:tav>
                                        <p:tav tm="50000">
                                          <p:val>
                                            <p:clrVal>
                                              <a:schemeClr val="hlink"/>
                                            </p:clrVal>
                                          </p:val>
                                        </p:tav>
                                      </p:tavLst>
                                    </p:anim>
                                    <p:set>
                                      <p:cBhvr>
                                        <p:cTn id="9" dur="80"/>
                                        <p:tgtEl>
                                          <p:spTgt spid="14336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3363">
                                            <p:bg/>
                                          </p:spTgt>
                                        </p:tgtEl>
                                        <p:attrNameLst>
                                          <p:attrName>style.visibility</p:attrName>
                                        </p:attrNameLst>
                                      </p:cBhvr>
                                      <p:to>
                                        <p:strVal val="visible"/>
                                      </p:to>
                                    </p:set>
                                    <p:anim calcmode="lin" valueType="num">
                                      <p:cBhvr additive="base">
                                        <p:cTn id="14" dur="500" fill="hold"/>
                                        <p:tgtEl>
                                          <p:spTgt spid="14336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4336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3363">
                                            <p:txEl>
                                              <p:pRg st="0" end="0"/>
                                            </p:txEl>
                                          </p:spTgt>
                                        </p:tgtEl>
                                        <p:attrNameLst>
                                          <p:attrName>style.visibility</p:attrName>
                                        </p:attrNameLst>
                                      </p:cBhvr>
                                      <p:to>
                                        <p:strVal val="visible"/>
                                      </p:to>
                                    </p:set>
                                    <p:anim calcmode="lin" valueType="num">
                                      <p:cBhvr additive="base">
                                        <p:cTn id="18"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36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3363">
                                            <p:txEl>
                                              <p:pRg st="1" end="1"/>
                                            </p:txEl>
                                          </p:spTgt>
                                        </p:tgtEl>
                                        <p:attrNameLst>
                                          <p:attrName>style.visibility</p:attrName>
                                        </p:attrNameLst>
                                      </p:cBhvr>
                                      <p:to>
                                        <p:strVal val="visible"/>
                                      </p:to>
                                    </p:set>
                                    <p:anim calcmode="lin" valueType="num">
                                      <p:cBhvr additive="base">
                                        <p:cTn id="22"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3364">
                                            <p:bg/>
                                          </p:spTgt>
                                        </p:tgtEl>
                                        <p:attrNameLst>
                                          <p:attrName>style.visibility</p:attrName>
                                        </p:attrNameLst>
                                      </p:cBhvr>
                                      <p:to>
                                        <p:strVal val="visible"/>
                                      </p:to>
                                    </p:set>
                                    <p:anim calcmode="lin" valueType="num">
                                      <p:cBhvr additive="base">
                                        <p:cTn id="28" dur="500" fill="hold"/>
                                        <p:tgtEl>
                                          <p:spTgt spid="143364">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143364">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3364">
                                            <p:txEl>
                                              <p:pRg st="0" end="0"/>
                                            </p:txEl>
                                          </p:spTgt>
                                        </p:tgtEl>
                                        <p:attrNameLst>
                                          <p:attrName>style.visibility</p:attrName>
                                        </p:attrNameLst>
                                      </p:cBhvr>
                                      <p:to>
                                        <p:strVal val="visible"/>
                                      </p:to>
                                    </p:set>
                                    <p:anim calcmode="lin" valueType="num">
                                      <p:cBhvr additive="base">
                                        <p:cTn id="32" dur="500" fill="hold"/>
                                        <p:tgtEl>
                                          <p:spTgt spid="14336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3364">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3364">
                                            <p:txEl>
                                              <p:pRg st="1" end="1"/>
                                            </p:txEl>
                                          </p:spTgt>
                                        </p:tgtEl>
                                        <p:attrNameLst>
                                          <p:attrName>style.visibility</p:attrName>
                                        </p:attrNameLst>
                                      </p:cBhvr>
                                      <p:to>
                                        <p:strVal val="visible"/>
                                      </p:to>
                                    </p:set>
                                    <p:anim calcmode="lin" valueType="num">
                                      <p:cBhvr additive="base">
                                        <p:cTn id="36" dur="500" fill="hold"/>
                                        <p:tgtEl>
                                          <p:spTgt spid="14336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363">
                                            <p:txEl>
                                              <p:pRg st="2" end="2"/>
                                            </p:txEl>
                                          </p:spTgt>
                                        </p:tgtEl>
                                        <p:attrNameLst>
                                          <p:attrName>style.visibility</p:attrName>
                                        </p:attrNameLst>
                                      </p:cBhvr>
                                      <p:to>
                                        <p:strVal val="visible"/>
                                      </p:to>
                                    </p:set>
                                    <p:anim calcmode="lin" valueType="num">
                                      <p:cBhvr additive="base">
                                        <p:cTn id="42"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363">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3363">
                                            <p:txEl>
                                              <p:pRg st="3" end="3"/>
                                            </p:txEl>
                                          </p:spTgt>
                                        </p:tgtEl>
                                        <p:attrNameLst>
                                          <p:attrName>style.visibility</p:attrName>
                                        </p:attrNameLst>
                                      </p:cBhvr>
                                      <p:to>
                                        <p:strVal val="visible"/>
                                      </p:to>
                                    </p:set>
                                    <p:anim calcmode="lin" valueType="num">
                                      <p:cBhvr additive="base">
                                        <p:cTn id="46"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3363">
                                            <p:txEl>
                                              <p:pRg st="4" end="4"/>
                                            </p:txEl>
                                          </p:spTgt>
                                        </p:tgtEl>
                                        <p:attrNameLst>
                                          <p:attrName>style.visibility</p:attrName>
                                        </p:attrNameLst>
                                      </p:cBhvr>
                                      <p:to>
                                        <p:strVal val="visible"/>
                                      </p:to>
                                    </p:set>
                                    <p:anim calcmode="lin" valueType="num">
                                      <p:cBhvr additive="base">
                                        <p:cTn id="52"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43363">
                                            <p:txEl>
                                              <p:pRg st="4" end="4"/>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3363">
                                            <p:txEl>
                                              <p:pRg st="5" end="5"/>
                                            </p:txEl>
                                          </p:spTgt>
                                        </p:tgtEl>
                                        <p:attrNameLst>
                                          <p:attrName>style.visibility</p:attrName>
                                        </p:attrNameLst>
                                      </p:cBhvr>
                                      <p:to>
                                        <p:strVal val="visible"/>
                                      </p:to>
                                    </p:set>
                                    <p:anim calcmode="lin" valueType="num">
                                      <p:cBhvr additive="base">
                                        <p:cTn id="56" dur="500" fill="hold"/>
                                        <p:tgtEl>
                                          <p:spTgt spid="143363">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3363">
                                            <p:txEl>
                                              <p:pRg st="5" end="5"/>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43363">
                                            <p:txEl>
                                              <p:pRg st="6" end="6"/>
                                            </p:txEl>
                                          </p:spTgt>
                                        </p:tgtEl>
                                        <p:attrNameLst>
                                          <p:attrName>style.visibility</p:attrName>
                                        </p:attrNameLst>
                                      </p:cBhvr>
                                      <p:to>
                                        <p:strVal val="visible"/>
                                      </p:to>
                                    </p:set>
                                    <p:anim calcmode="lin" valueType="num">
                                      <p:cBhvr additive="base">
                                        <p:cTn id="60" dur="500" fill="hold"/>
                                        <p:tgtEl>
                                          <p:spTgt spid="143363">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3363">
                                            <p:txEl>
                                              <p:pRg st="6" end="6"/>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43363">
                                            <p:txEl>
                                              <p:pRg st="7" end="7"/>
                                            </p:txEl>
                                          </p:spTgt>
                                        </p:tgtEl>
                                        <p:attrNameLst>
                                          <p:attrName>style.visibility</p:attrName>
                                        </p:attrNameLst>
                                      </p:cBhvr>
                                      <p:to>
                                        <p:strVal val="visible"/>
                                      </p:to>
                                    </p:set>
                                    <p:anim calcmode="lin" valueType="num">
                                      <p:cBhvr additive="base">
                                        <p:cTn id="64" dur="500" fill="hold"/>
                                        <p:tgtEl>
                                          <p:spTgt spid="143363">
                                            <p:txEl>
                                              <p:pRg st="7" end="7"/>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43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43364">
                                            <p:txEl>
                                              <p:pRg st="2" end="2"/>
                                            </p:txEl>
                                          </p:spTgt>
                                        </p:tgtEl>
                                        <p:attrNameLst>
                                          <p:attrName>style.visibility</p:attrName>
                                        </p:attrNameLst>
                                      </p:cBhvr>
                                      <p:to>
                                        <p:strVal val="visible"/>
                                      </p:to>
                                    </p:set>
                                    <p:anim calcmode="lin" valueType="num">
                                      <p:cBhvr additive="base">
                                        <p:cTn id="70" dur="500" fill="hold"/>
                                        <p:tgtEl>
                                          <p:spTgt spid="143364">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3364">
                                            <p:txEl>
                                              <p:pRg st="2" end="2"/>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43364">
                                            <p:txEl>
                                              <p:pRg st="3" end="3"/>
                                            </p:txEl>
                                          </p:spTgt>
                                        </p:tgtEl>
                                        <p:attrNameLst>
                                          <p:attrName>style.visibility</p:attrName>
                                        </p:attrNameLst>
                                      </p:cBhvr>
                                      <p:to>
                                        <p:strVal val="visible"/>
                                      </p:to>
                                    </p:set>
                                    <p:anim calcmode="lin" valueType="num">
                                      <p:cBhvr additive="base">
                                        <p:cTn id="74" dur="500" fill="hold"/>
                                        <p:tgtEl>
                                          <p:spTgt spid="14336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43364">
                                            <p:txEl>
                                              <p:pRg st="3" end="3"/>
                                            </p:tx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43364">
                                            <p:txEl>
                                              <p:pRg st="4" end="4"/>
                                            </p:txEl>
                                          </p:spTgt>
                                        </p:tgtEl>
                                        <p:attrNameLst>
                                          <p:attrName>style.visibility</p:attrName>
                                        </p:attrNameLst>
                                      </p:cBhvr>
                                      <p:to>
                                        <p:strVal val="visible"/>
                                      </p:to>
                                    </p:set>
                                    <p:anim calcmode="lin" valueType="num">
                                      <p:cBhvr additive="base">
                                        <p:cTn id="78" dur="500" fill="hold"/>
                                        <p:tgtEl>
                                          <p:spTgt spid="14336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3364">
                                            <p:txEl>
                                              <p:pRg st="4" end="4"/>
                                            </p:txEl>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43364">
                                            <p:txEl>
                                              <p:pRg st="5" end="5"/>
                                            </p:txEl>
                                          </p:spTgt>
                                        </p:tgtEl>
                                        <p:attrNameLst>
                                          <p:attrName>style.visibility</p:attrName>
                                        </p:attrNameLst>
                                      </p:cBhvr>
                                      <p:to>
                                        <p:strVal val="visible"/>
                                      </p:to>
                                    </p:set>
                                    <p:anim calcmode="lin" valueType="num">
                                      <p:cBhvr additive="base">
                                        <p:cTn id="82" dur="500" fill="hold"/>
                                        <p:tgtEl>
                                          <p:spTgt spid="143364">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433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143363"/>
                                        </p:tgtEl>
                                        <p:attrNameLst>
                                          <p:attrName>fillcolor</p:attrName>
                                        </p:attrNameLst>
                                      </p:cBhvr>
                                      <p:to>
                                        <a:srgbClr val="FD9BF4"/>
                                      </p:to>
                                    </p:animClr>
                                    <p:set>
                                      <p:cBhvr>
                                        <p:cTn id="88" dur="500" fill="hold"/>
                                        <p:tgtEl>
                                          <p:spTgt spid="143363"/>
                                        </p:tgtEl>
                                        <p:attrNameLst>
                                          <p:attrName>fill.type</p:attrName>
                                        </p:attrNameLst>
                                      </p:cBhvr>
                                      <p:to>
                                        <p:strVal val="solid"/>
                                      </p:to>
                                    </p:set>
                                    <p:set>
                                      <p:cBhvr>
                                        <p:cTn id="89" dur="500" fill="hold"/>
                                        <p:tgtEl>
                                          <p:spTgt spid="143363"/>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dissolve">
                                      <p:cBhvr>
                                        <p:cTn id="9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animBg="1"/>
      <p:bldP spid="143364" grpId="0" uiExpand="1" build="p" animBg="1"/>
      <p:bldP spid="143365"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82563" y="347663"/>
          <a:ext cx="3292475" cy="6205537"/>
        </p:xfrm>
        <a:graphic>
          <a:graphicData uri="http://schemas.openxmlformats.org/presentationml/2006/ole">
            <mc:AlternateContent xmlns:mc="http://schemas.openxmlformats.org/markup-compatibility/2006">
              <mc:Choice xmlns:v="urn:schemas-microsoft-com:vml" Requires="v">
                <p:oleObj spid="_x0000_s2065" name="ワークシート" r:id="rId5" imgW="5715000" imgH="10772851" progId="Excel.Sheet.8">
                  <p:embed/>
                </p:oleObj>
              </mc:Choice>
              <mc:Fallback>
                <p:oleObj name="ワークシート" r:id="rId5" imgW="5715000" imgH="10772851"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347663"/>
                        <a:ext cx="3292475" cy="6205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3"/>
          <p:cNvSpPr txBox="1">
            <a:spLocks noChangeArrowheads="1"/>
          </p:cNvSpPr>
          <p:nvPr/>
        </p:nvSpPr>
        <p:spPr bwMode="auto">
          <a:xfrm>
            <a:off x="4859338" y="1557338"/>
            <a:ext cx="4013200" cy="1563687"/>
          </a:xfrm>
          <a:prstGeom prst="rect">
            <a:avLst/>
          </a:prstGeom>
          <a:noFill/>
          <a:ln w="9525">
            <a:solidFill>
              <a:schemeClr val="tx1"/>
            </a:solidFill>
            <a:miter lim="800000"/>
            <a:headEnd/>
            <a:tailEnd/>
          </a:ln>
        </p:spPr>
        <p:txBody>
          <a:bodyPr wrap="none">
            <a:spAutoFit/>
          </a:bodyPr>
          <a:lstStyle/>
          <a:p>
            <a:pPr algn="ctr"/>
            <a:r>
              <a:rPr lang="ja-JP" altLang="en-US" sz="3200" b="1">
                <a:latin typeface="Arial" pitchFamily="34" charset="0"/>
              </a:rPr>
              <a:t>プラザ合意による円高</a:t>
            </a:r>
          </a:p>
          <a:p>
            <a:pPr algn="ctr"/>
            <a:r>
              <a:rPr kumimoji="0" lang="ja-JP" altLang="en-US" sz="3200" b="1">
                <a:latin typeface="Arial" pitchFamily="34" charset="0"/>
              </a:rPr>
              <a:t>↓</a:t>
            </a:r>
          </a:p>
          <a:p>
            <a:pPr algn="ctr"/>
            <a:r>
              <a:rPr kumimoji="0" lang="ja-JP" altLang="en-US" sz="3200" b="1">
                <a:latin typeface="Arial" pitchFamily="34" charset="0"/>
              </a:rPr>
              <a:t>超円高</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83296" y="602984"/>
            <a:ext cx="8229600" cy="1066800"/>
          </a:xfrm>
        </p:spPr>
        <p:txBody>
          <a:bodyPr/>
          <a:lstStyle/>
          <a:p>
            <a:r>
              <a:rPr lang="ja-JP" altLang="en-US" sz="3200" dirty="0" smtClean="0">
                <a:latin typeface="ＭＳ ゴシック" panose="020B0609070205080204" pitchFamily="49" charset="-128"/>
                <a:ea typeface="ＭＳ ゴシック" panose="020B0609070205080204" pitchFamily="49" charset="-128"/>
              </a:rPr>
              <a:t>円高期の経常収支、資本収支、為替レート</a:t>
            </a:r>
            <a:endParaRPr kumimoji="1" lang="ja-JP" altLang="en-US" sz="3200" dirty="0">
              <a:latin typeface="ＭＳ ゴシック" panose="020B0609070205080204" pitchFamily="49" charset="-128"/>
              <a:ea typeface="ＭＳ ゴシック" panose="020B0609070205080204" pitchFamily="49" charset="-128"/>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3039" y="1685288"/>
            <a:ext cx="8594295" cy="4028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83296" y="6315144"/>
            <a:ext cx="3339376" cy="369332"/>
          </a:xfrm>
          <a:prstGeom prst="rect">
            <a:avLst/>
          </a:prstGeom>
          <a:noFill/>
        </p:spPr>
        <p:txBody>
          <a:bodyPr wrap="none" rtlCol="0">
            <a:spAutoFit/>
          </a:bodyPr>
          <a:lstStyle/>
          <a:p>
            <a:r>
              <a:rPr kumimoji="1" lang="en-US" altLang="ja-JP" dirty="0" smtClean="0"/>
              <a:t>※</a:t>
            </a:r>
            <a:r>
              <a:rPr kumimoji="1" lang="ja-JP" altLang="en-US" dirty="0" smtClean="0"/>
              <a:t>青－経常収支、緑－資本収支</a:t>
            </a:r>
            <a:endParaRPr kumimoji="1" lang="ja-JP" altLang="en-US" dirty="0"/>
          </a:p>
        </p:txBody>
      </p:sp>
    </p:spTree>
    <p:extLst>
      <p:ext uri="{BB962C8B-B14F-4D97-AF65-F5344CB8AC3E}">
        <p14:creationId xmlns:p14="http://schemas.microsoft.com/office/powerpoint/2010/main" val="1962405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414463"/>
            <a:ext cx="8186738" cy="447675"/>
          </a:xfrm>
        </p:spPr>
        <p:txBody>
          <a:bodyPr>
            <a:normAutofit fontScale="90000"/>
          </a:bodyPr>
          <a:lstStyle/>
          <a:p>
            <a:pPr eaLnBrk="1" fontAlgn="auto" hangingPunct="1">
              <a:spcAft>
                <a:spcPts val="0"/>
              </a:spcAft>
              <a:defRPr/>
            </a:pPr>
            <a:r>
              <a:rPr lang="ja-JP" altLang="en-US"/>
              <a:t>プラザ合意</a:t>
            </a:r>
          </a:p>
        </p:txBody>
      </p:sp>
      <p:sp>
        <p:nvSpPr>
          <p:cNvPr id="111619" name="Rectangle 3"/>
          <p:cNvSpPr>
            <a:spLocks noGrp="1" noChangeArrowheads="1"/>
          </p:cNvSpPr>
          <p:nvPr>
            <p:ph idx="1"/>
          </p:nvPr>
        </p:nvSpPr>
        <p:spPr/>
        <p:txBody>
          <a:bodyPr>
            <a:normAutofit/>
          </a:bodyPr>
          <a:lstStyle/>
          <a:p>
            <a:pPr marL="365760" indent="-256032" algn="ctr" eaLnBrk="1" fontAlgn="auto" hangingPunct="1">
              <a:spcAft>
                <a:spcPts val="0"/>
              </a:spcAft>
              <a:buClr>
                <a:schemeClr val="accent3"/>
              </a:buClr>
              <a:buFontTx/>
              <a:buNone/>
              <a:defRPr/>
            </a:pPr>
            <a:r>
              <a:rPr lang="en-US" altLang="ja-JP" dirty="0">
                <a:latin typeface="JS平成ｺﾞｼｯｸW5[JISX0213:2004]" pitchFamily="49" charset="-128"/>
                <a:ea typeface="JS平成ｺﾞｼｯｸW5[JISX0213:2004]" pitchFamily="49" charset="-128"/>
              </a:rPr>
              <a:t>1985.9.22.</a:t>
            </a:r>
          </a:p>
          <a:p>
            <a:pPr marL="365760" indent="-256032" algn="ctr" eaLnBrk="1" fontAlgn="auto" hangingPunct="1">
              <a:spcAft>
                <a:spcPts val="0"/>
              </a:spcAft>
              <a:buClr>
                <a:schemeClr val="accent3"/>
              </a:buClr>
              <a:buFontTx/>
              <a:buNone/>
              <a:defRPr/>
            </a:pPr>
            <a:r>
              <a:rPr lang="en-US" altLang="ja-JP" dirty="0">
                <a:latin typeface="JS平成ｺﾞｼｯｸW5[JISX0213:2004]" pitchFamily="49" charset="-128"/>
                <a:ea typeface="JS平成ｺﾞｼｯｸW5[JISX0213:2004]" pitchFamily="49" charset="-128"/>
              </a:rPr>
              <a:t>G5</a:t>
            </a:r>
            <a:r>
              <a:rPr lang="ja-JP" altLang="en-US" dirty="0">
                <a:latin typeface="JS平成ｺﾞｼｯｸW5[JISX0213:2004]" pitchFamily="49" charset="-128"/>
                <a:ea typeface="JS平成ｺﾞｼｯｸW5[JISX0213:2004]" pitchFamily="49" charset="-128"/>
              </a:rPr>
              <a:t>（先進５カ国蔵相、中央銀行総裁会議）</a:t>
            </a:r>
          </a:p>
          <a:p>
            <a:pPr marL="365760" indent="-256032" algn="ctr" eaLnBrk="1" fontAlgn="auto" hangingPunct="1">
              <a:lnSpc>
                <a:spcPct val="140000"/>
              </a:lnSpc>
              <a:spcAft>
                <a:spcPts val="0"/>
              </a:spcAft>
              <a:buClr>
                <a:schemeClr val="accent3"/>
              </a:buClr>
              <a:buFontTx/>
              <a:buNone/>
              <a:defRPr/>
            </a:pPr>
            <a:r>
              <a:rPr lang="ja-JP" altLang="en-US" dirty="0">
                <a:solidFill>
                  <a:srgbClr val="CC3300"/>
                </a:solidFill>
                <a:latin typeface="JS平成ｺﾞｼｯｸW5[JISX0213:2004]" pitchFamily="49" charset="-128"/>
                <a:ea typeface="JS平成ｺﾞｼｯｸW5[JISX0213:2004]" pitchFamily="49" charset="-128"/>
              </a:rPr>
              <a:t>特異性</a:t>
            </a:r>
          </a:p>
          <a:p>
            <a:pPr marL="365760" indent="-256032" eaLnBrk="1" fontAlgn="auto" hangingPunct="1">
              <a:spcAft>
                <a:spcPts val="0"/>
              </a:spcAft>
              <a:buClr>
                <a:schemeClr val="accent3"/>
              </a:buClr>
              <a:buFont typeface="Georgia"/>
              <a:buChar char="•"/>
              <a:defRPr/>
            </a:pPr>
            <a:r>
              <a:rPr lang="ja-JP" altLang="en-US" dirty="0">
                <a:solidFill>
                  <a:srgbClr val="CC3300"/>
                </a:solidFill>
                <a:latin typeface="JS平成ｺﾞｼｯｸW5[JISX0213:2004]" pitchFamily="49" charset="-128"/>
                <a:ea typeface="JS平成ｺﾞｼｯｸW5[JISX0213:2004]" pitchFamily="49" charset="-128"/>
              </a:rPr>
              <a:t>貿易収支黒字、総合収支赤字</a:t>
            </a:r>
          </a:p>
          <a:p>
            <a:pPr marL="365760" indent="-256032" eaLnBrk="1" fontAlgn="auto" hangingPunct="1">
              <a:spcAft>
                <a:spcPts val="0"/>
              </a:spcAft>
              <a:buClr>
                <a:schemeClr val="accent3"/>
              </a:buClr>
              <a:buFont typeface="Georgia"/>
              <a:buChar char="•"/>
              <a:defRPr/>
            </a:pPr>
            <a:r>
              <a:rPr lang="ja-JP" altLang="en-US" dirty="0">
                <a:solidFill>
                  <a:srgbClr val="CC3300"/>
                </a:solidFill>
                <a:latin typeface="JS平成ｺﾞｼｯｸW5[JISX0213:2004]" pitchFamily="49" charset="-128"/>
                <a:ea typeface="JS平成ｺﾞｼｯｸW5[JISX0213:2004]" pitchFamily="49" charset="-128"/>
              </a:rPr>
              <a:t>為替投機－金利裁定取引</a:t>
            </a:r>
          </a:p>
          <a:p>
            <a:pPr marL="365760" indent="-256032" eaLnBrk="1" fontAlgn="auto" hangingPunct="1">
              <a:spcAft>
                <a:spcPts val="0"/>
              </a:spcAft>
              <a:buClr>
                <a:schemeClr val="accent3"/>
              </a:buClr>
              <a:buFont typeface="Georgia"/>
              <a:buChar char="•"/>
              <a:defRPr/>
            </a:pPr>
            <a:r>
              <a:rPr lang="ja-JP" altLang="en-US" dirty="0">
                <a:solidFill>
                  <a:srgbClr val="CC3300"/>
                </a:solidFill>
                <a:latin typeface="JS平成ｺﾞｼｯｸW5[JISX0213:2004]" pitchFamily="49" charset="-128"/>
                <a:ea typeface="JS平成ｺﾞｼｯｸW5[JISX0213:2004]" pitchFamily="49" charset="-128"/>
              </a:rPr>
              <a:t>当局奨励</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260350"/>
          <a:ext cx="9144000" cy="6415088"/>
        </p:xfrm>
        <a:graphic>
          <a:graphicData uri="http://schemas.openxmlformats.org/presentationml/2006/ole">
            <mc:AlternateContent xmlns:mc="http://schemas.openxmlformats.org/markup-compatibility/2006">
              <mc:Choice xmlns:v="urn:schemas-microsoft-com:vml" Requires="v">
                <p:oleObj spid="_x0000_s3089" name="グラフ" r:id="rId5" imgW="6486639" imgH="3505124" progId="Excel.Sheet.8">
                  <p:embed/>
                </p:oleObj>
              </mc:Choice>
              <mc:Fallback>
                <p:oleObj name="グラフ" r:id="rId5" imgW="6486639" imgH="3505124"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l="3377" r="8932" b="10039"/>
                      <a:stretch>
                        <a:fillRect/>
                      </a:stretch>
                    </p:blipFill>
                    <p:spPr bwMode="auto">
                      <a:xfrm>
                        <a:off x="0" y="260350"/>
                        <a:ext cx="9144000" cy="64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3"/>
          <p:cNvSpPr txBox="1">
            <a:spLocks noChangeArrowheads="1"/>
          </p:cNvSpPr>
          <p:nvPr/>
        </p:nvSpPr>
        <p:spPr bwMode="auto">
          <a:xfrm>
            <a:off x="827088" y="5661025"/>
            <a:ext cx="692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1980</a:t>
            </a:r>
          </a:p>
        </p:txBody>
      </p:sp>
      <p:sp>
        <p:nvSpPr>
          <p:cNvPr id="3077" name="Text Box 4"/>
          <p:cNvSpPr txBox="1">
            <a:spLocks noChangeArrowheads="1"/>
          </p:cNvSpPr>
          <p:nvPr/>
        </p:nvSpPr>
        <p:spPr bwMode="auto">
          <a:xfrm>
            <a:off x="7164388"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89</a:t>
            </a:r>
          </a:p>
        </p:txBody>
      </p:sp>
      <p:sp>
        <p:nvSpPr>
          <p:cNvPr id="3078" name="Text Box 5"/>
          <p:cNvSpPr txBox="1">
            <a:spLocks noChangeArrowheads="1"/>
          </p:cNvSpPr>
          <p:nvPr/>
        </p:nvSpPr>
        <p:spPr bwMode="auto">
          <a:xfrm>
            <a:off x="1755775"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81</a:t>
            </a:r>
          </a:p>
        </p:txBody>
      </p:sp>
      <p:sp>
        <p:nvSpPr>
          <p:cNvPr id="3079" name="Text Box 6"/>
          <p:cNvSpPr txBox="1">
            <a:spLocks noChangeArrowheads="1"/>
          </p:cNvSpPr>
          <p:nvPr/>
        </p:nvSpPr>
        <p:spPr bwMode="auto">
          <a:xfrm>
            <a:off x="2432050"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82</a:t>
            </a:r>
          </a:p>
        </p:txBody>
      </p:sp>
      <p:sp>
        <p:nvSpPr>
          <p:cNvPr id="3080" name="Text Box 7"/>
          <p:cNvSpPr txBox="1">
            <a:spLocks noChangeArrowheads="1"/>
          </p:cNvSpPr>
          <p:nvPr/>
        </p:nvSpPr>
        <p:spPr bwMode="auto">
          <a:xfrm>
            <a:off x="3108325"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83</a:t>
            </a:r>
          </a:p>
        </p:txBody>
      </p:sp>
      <p:sp>
        <p:nvSpPr>
          <p:cNvPr id="3081" name="Text Box 8"/>
          <p:cNvSpPr txBox="1">
            <a:spLocks noChangeArrowheads="1"/>
          </p:cNvSpPr>
          <p:nvPr/>
        </p:nvSpPr>
        <p:spPr bwMode="auto">
          <a:xfrm>
            <a:off x="3784600"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84</a:t>
            </a:r>
          </a:p>
        </p:txBody>
      </p:sp>
      <p:sp>
        <p:nvSpPr>
          <p:cNvPr id="3082" name="Text Box 9"/>
          <p:cNvSpPr txBox="1">
            <a:spLocks noChangeArrowheads="1"/>
          </p:cNvSpPr>
          <p:nvPr/>
        </p:nvSpPr>
        <p:spPr bwMode="auto">
          <a:xfrm>
            <a:off x="4459288"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85</a:t>
            </a:r>
          </a:p>
        </p:txBody>
      </p:sp>
      <p:sp>
        <p:nvSpPr>
          <p:cNvPr id="3083" name="Text Box 10"/>
          <p:cNvSpPr txBox="1">
            <a:spLocks noChangeArrowheads="1"/>
          </p:cNvSpPr>
          <p:nvPr/>
        </p:nvSpPr>
        <p:spPr bwMode="auto">
          <a:xfrm>
            <a:off x="5135563"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86</a:t>
            </a:r>
          </a:p>
        </p:txBody>
      </p:sp>
      <p:sp>
        <p:nvSpPr>
          <p:cNvPr id="3084" name="Text Box 11"/>
          <p:cNvSpPr txBox="1">
            <a:spLocks noChangeArrowheads="1"/>
          </p:cNvSpPr>
          <p:nvPr/>
        </p:nvSpPr>
        <p:spPr bwMode="auto">
          <a:xfrm>
            <a:off x="5811838"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87</a:t>
            </a:r>
          </a:p>
        </p:txBody>
      </p:sp>
      <p:sp>
        <p:nvSpPr>
          <p:cNvPr id="3085" name="Text Box 12"/>
          <p:cNvSpPr txBox="1">
            <a:spLocks noChangeArrowheads="1"/>
          </p:cNvSpPr>
          <p:nvPr/>
        </p:nvSpPr>
        <p:spPr bwMode="auto">
          <a:xfrm>
            <a:off x="6488113" y="5661025"/>
            <a:ext cx="438150" cy="366713"/>
          </a:xfrm>
          <a:prstGeom prst="rect">
            <a:avLst/>
          </a:prstGeom>
          <a:noFill/>
          <a:ln w="9525">
            <a:noFill/>
            <a:miter lim="800000"/>
            <a:headEnd/>
            <a:tailEnd/>
          </a:ln>
        </p:spPr>
        <p:txBody>
          <a:bodyPr>
            <a:spAutoFit/>
          </a:bodyPr>
          <a:lstStyle/>
          <a:p>
            <a:r>
              <a:rPr lang="en-US" altLang="ja-JP" b="1">
                <a:solidFill>
                  <a:srgbClr val="000000"/>
                </a:solidFill>
                <a:latin typeface="Arial" pitchFamily="34" charset="0"/>
              </a:rPr>
              <a:t>88</a:t>
            </a:r>
          </a:p>
        </p:txBody>
      </p:sp>
      <p:sp>
        <p:nvSpPr>
          <p:cNvPr id="3086" name="Line 13"/>
          <p:cNvSpPr>
            <a:spLocks noChangeShapeType="1"/>
          </p:cNvSpPr>
          <p:nvPr/>
        </p:nvSpPr>
        <p:spPr bwMode="auto">
          <a:xfrm>
            <a:off x="827088" y="3068638"/>
            <a:ext cx="6913562" cy="0"/>
          </a:xfrm>
          <a:prstGeom prst="line">
            <a:avLst/>
          </a:prstGeom>
          <a:noFill/>
          <a:ln w="9525">
            <a:solidFill>
              <a:srgbClr val="000000"/>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414463"/>
            <a:ext cx="8186738" cy="447675"/>
          </a:xfrm>
        </p:spPr>
        <p:txBody>
          <a:bodyPr>
            <a:normAutofit fontScale="90000"/>
          </a:bodyPr>
          <a:lstStyle/>
          <a:p>
            <a:pPr eaLnBrk="1" fontAlgn="auto" hangingPunct="1">
              <a:spcAft>
                <a:spcPts val="0"/>
              </a:spcAft>
              <a:defRPr/>
            </a:pPr>
            <a:r>
              <a:rPr lang="ja-JP" altLang="en-US" dirty="0">
                <a:latin typeface="ＭＳ ゴシック" pitchFamily="49" charset="-128"/>
                <a:ea typeface="ＭＳ ゴシック" pitchFamily="49" charset="-128"/>
              </a:rPr>
              <a:t>実需の原則／円転換規制</a:t>
            </a:r>
          </a:p>
        </p:txBody>
      </p:sp>
      <p:sp>
        <p:nvSpPr>
          <p:cNvPr id="101379" name="Rectangle 3"/>
          <p:cNvSpPr>
            <a:spLocks noGrp="1" noChangeArrowheads="1"/>
          </p:cNvSpPr>
          <p:nvPr>
            <p:ph idx="1"/>
          </p:nvPr>
        </p:nvSpPr>
        <p:spPr/>
        <p:txBody>
          <a:bodyPr/>
          <a:lstStyle/>
          <a:p>
            <a:pPr eaLnBrk="1" hangingPunct="1"/>
            <a:r>
              <a:rPr lang="ja-JP" altLang="en-US" dirty="0" smtClean="0">
                <a:solidFill>
                  <a:srgbClr val="CC3300"/>
                </a:solidFill>
                <a:latin typeface="ＭＳ ゴシック" pitchFamily="49" charset="-128"/>
                <a:ea typeface="ＭＳ ゴシック" pitchFamily="49" charset="-128"/>
              </a:rPr>
              <a:t>実需の原則</a:t>
            </a:r>
            <a:endParaRPr lang="ja-JP" altLang="en-US" dirty="0" smtClean="0">
              <a:latin typeface="ＭＳ ゴシック" pitchFamily="49" charset="-128"/>
              <a:ea typeface="ＭＳ ゴシック" pitchFamily="49" charset="-128"/>
            </a:endParaRPr>
          </a:p>
          <a:p>
            <a:pPr eaLnBrk="1" hangingPunct="1">
              <a:buFontTx/>
              <a:buNone/>
            </a:pPr>
            <a:r>
              <a:rPr lang="ja-JP" altLang="en-US" dirty="0" smtClean="0">
                <a:latin typeface="ＭＳ ゴシック" pitchFamily="49" charset="-128"/>
                <a:ea typeface="ＭＳ ゴシック" pitchFamily="49" charset="-128"/>
              </a:rPr>
              <a:t>　輸出入により、外貨の入手、支出の予定があるか、海外投資及び撤退の予定等具体的な理由を除いて、先物為替の売買禁止</a:t>
            </a:r>
          </a:p>
          <a:p>
            <a:pPr eaLnBrk="1" hangingPunct="1"/>
            <a:r>
              <a:rPr lang="ja-JP" altLang="en-US" dirty="0" smtClean="0">
                <a:solidFill>
                  <a:srgbClr val="CC3300"/>
                </a:solidFill>
                <a:latin typeface="ＭＳ ゴシック" pitchFamily="49" charset="-128"/>
                <a:ea typeface="ＭＳ ゴシック" pitchFamily="49" charset="-128"/>
              </a:rPr>
              <a:t>円転換規制</a:t>
            </a:r>
          </a:p>
          <a:p>
            <a:pPr eaLnBrk="1" hangingPunct="1">
              <a:buFontTx/>
              <a:buNone/>
            </a:pPr>
            <a:r>
              <a:rPr lang="ja-JP" altLang="en-US" dirty="0" smtClean="0">
                <a:latin typeface="ＭＳ ゴシック" pitchFamily="49" charset="-128"/>
                <a:ea typeface="ＭＳ ゴシック" pitchFamily="49" charset="-128"/>
              </a:rPr>
              <a:t>　外国為替銀行が外貨を取り入れて、円に交換しうる金額の規制枠</a:t>
            </a:r>
          </a:p>
          <a:p>
            <a:pPr eaLnBrk="1" hangingPunct="1"/>
            <a:endParaRPr lang="en-US" altLang="ja-JP"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290638"/>
            <a:ext cx="8186738" cy="695325"/>
          </a:xfrm>
        </p:spPr>
        <p:txBody>
          <a:bodyPr>
            <a:normAutofit fontScale="90000"/>
          </a:bodyPr>
          <a:lstStyle/>
          <a:p>
            <a:pPr eaLnBrk="1" fontAlgn="auto" hangingPunct="1">
              <a:spcAft>
                <a:spcPts val="0"/>
              </a:spcAft>
              <a:defRPr/>
            </a:pPr>
            <a:r>
              <a:rPr lang="ja-JP" altLang="en-US"/>
              <a:t>裁定取引</a:t>
            </a:r>
            <a:br>
              <a:rPr lang="ja-JP" altLang="en-US"/>
            </a:br>
            <a:r>
              <a:rPr lang="en-US" altLang="ja-JP" sz="2000"/>
              <a:t>Arbitrage</a:t>
            </a:r>
            <a:endParaRPr lang="en-US" altLang="ja-JP"/>
          </a:p>
        </p:txBody>
      </p:sp>
      <p:sp>
        <p:nvSpPr>
          <p:cNvPr id="102403" name="Rectangle 3"/>
          <p:cNvSpPr>
            <a:spLocks noGrp="1" noChangeArrowheads="1"/>
          </p:cNvSpPr>
          <p:nvPr>
            <p:ph idx="1"/>
          </p:nvPr>
        </p:nvSpPr>
        <p:spPr/>
        <p:txBody>
          <a:bodyPr/>
          <a:lstStyle/>
          <a:p>
            <a:pPr eaLnBrk="1" hangingPunct="1">
              <a:lnSpc>
                <a:spcPct val="180000"/>
              </a:lnSpc>
              <a:buFontTx/>
              <a:buNone/>
            </a:pPr>
            <a:r>
              <a:rPr lang="ja-JP" altLang="en-US" dirty="0" smtClean="0">
                <a:latin typeface="Arial Black" pitchFamily="34" charset="0"/>
              </a:rPr>
              <a:t>　一つの市場で商品・通貨・証券等を買い、</a:t>
            </a:r>
          </a:p>
          <a:p>
            <a:pPr eaLnBrk="1" hangingPunct="1">
              <a:lnSpc>
                <a:spcPct val="180000"/>
              </a:lnSpc>
              <a:buFontTx/>
              <a:buNone/>
            </a:pPr>
            <a:r>
              <a:rPr lang="ja-JP" altLang="en-US" dirty="0" smtClean="0">
                <a:latin typeface="Arial Black" pitchFamily="34" charset="0"/>
              </a:rPr>
              <a:t>　ほぼ同時期に別の市場でそれを売って、</a:t>
            </a:r>
          </a:p>
          <a:p>
            <a:pPr eaLnBrk="1" hangingPunct="1">
              <a:lnSpc>
                <a:spcPct val="180000"/>
              </a:lnSpc>
              <a:buFontTx/>
              <a:buNone/>
            </a:pPr>
            <a:r>
              <a:rPr lang="ja-JP" altLang="en-US" dirty="0" smtClean="0">
                <a:latin typeface="Arial Black" pitchFamily="34" charset="0"/>
              </a:rPr>
              <a:t>　二つの市場における価格差から利益を上げる取引</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ja-JP" smtClean="0"/>
              <a:t>J</a:t>
            </a:r>
            <a:r>
              <a:rPr lang="ja-JP" altLang="en-US" smtClean="0"/>
              <a:t>カーブ効果</a:t>
            </a:r>
          </a:p>
        </p:txBody>
      </p:sp>
      <p:sp>
        <p:nvSpPr>
          <p:cNvPr id="103427" name="Rectangle 3"/>
          <p:cNvSpPr>
            <a:spLocks noGrp="1" noChangeArrowheads="1"/>
          </p:cNvSpPr>
          <p:nvPr>
            <p:ph sz="quarter" idx="1"/>
          </p:nvPr>
        </p:nvSpPr>
        <p:spPr>
          <a:xfrm>
            <a:off x="457200" y="1600200"/>
            <a:ext cx="8229600" cy="4924425"/>
          </a:xfrm>
          <a:ln>
            <a:solidFill>
              <a:schemeClr val="tx1"/>
            </a:solidFill>
          </a:ln>
        </p:spPr>
        <p:txBody>
          <a:bodyPr/>
          <a:lstStyle/>
          <a:p>
            <a:pPr eaLnBrk="1" hangingPunct="1"/>
            <a:r>
              <a:rPr lang="ja-JP" altLang="en-US" smtClean="0"/>
              <a:t>為替相場の変動によってある国の通貨価値が上がっても、輸出超過額が減少に転じるまでに時間がかり、短期的にはむしろ超過額が増える現象</a:t>
            </a:r>
          </a:p>
          <a:p>
            <a:pPr eaLnBrk="1" hangingPunct="1"/>
            <a:r>
              <a:rPr lang="ja-JP" altLang="en-US" smtClean="0"/>
              <a:t>輸出金額＝輸出価格</a:t>
            </a:r>
            <a:r>
              <a:rPr lang="en-US" altLang="ja-JP" smtClean="0"/>
              <a:t>×</a:t>
            </a:r>
            <a:r>
              <a:rPr lang="ja-JP" altLang="en-US" smtClean="0"/>
              <a:t>数量</a:t>
            </a:r>
          </a:p>
          <a:p>
            <a:pPr lvl="1" eaLnBrk="1" hangingPunct="1">
              <a:buFontTx/>
              <a:buNone/>
            </a:pPr>
            <a:r>
              <a:rPr lang="ja-JP" altLang="en-US" smtClean="0"/>
              <a:t>円高→輸出価格上昇→競争力低下→購買力低下</a:t>
            </a:r>
          </a:p>
          <a:p>
            <a:pPr lvl="1" eaLnBrk="1" hangingPunct="1">
              <a:buFontTx/>
              <a:buNone/>
            </a:pPr>
            <a:r>
              <a:rPr lang="ja-JP" altLang="en-US" smtClean="0"/>
              <a:t>→貿易収支是正</a:t>
            </a:r>
          </a:p>
          <a:p>
            <a:pPr eaLnBrk="1" hangingPunct="1"/>
            <a:r>
              <a:rPr lang="ja-JP" altLang="en-US" smtClean="0"/>
              <a:t>輸出入数量の価格弾力性により、一時的に貿易収支は悪化する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0225" y="171450"/>
            <a:ext cx="8186738" cy="838200"/>
          </a:xfrm>
        </p:spPr>
        <p:txBody>
          <a:bodyPr/>
          <a:lstStyle/>
          <a:p>
            <a:pPr eaLnBrk="1" hangingPunct="1"/>
            <a:r>
              <a:rPr lang="ja-JP" altLang="en-US" smtClean="0"/>
              <a:t>Ｊカーブ効果</a:t>
            </a:r>
          </a:p>
        </p:txBody>
      </p:sp>
      <p:graphicFrame>
        <p:nvGraphicFramePr>
          <p:cNvPr id="116749" name="Group 13"/>
          <p:cNvGraphicFramePr>
            <a:graphicFrameLocks noGrp="1"/>
          </p:cNvGraphicFramePr>
          <p:nvPr>
            <p:ph type="tbl" idx="1"/>
          </p:nvPr>
        </p:nvGraphicFramePr>
        <p:xfrm>
          <a:off x="3779838" y="4129088"/>
          <a:ext cx="5178425" cy="2715895"/>
        </p:xfrm>
        <a:graphic>
          <a:graphicData uri="http://schemas.openxmlformats.org/drawingml/2006/table">
            <a:tbl>
              <a:tblPr/>
              <a:tblGrid>
                <a:gridCol w="576262"/>
                <a:gridCol w="1295400"/>
                <a:gridCol w="1295400"/>
                <a:gridCol w="860425"/>
                <a:gridCol w="1150938"/>
              </a:tblGrid>
              <a:tr h="612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ＭＳ Ｐゴシック" charset="-128"/>
                          <a:ea typeface="ＭＳ Ｐゴシック" charset="-128"/>
                        </a:rPr>
                        <a:t>輸出金額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ＭＳ Ｐゴシック" charset="-128"/>
                          <a:ea typeface="ＭＳ Ｐゴシック" charset="-128"/>
                        </a:rPr>
                        <a:t>輸出価格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ＭＳ Ｐゴシック" charset="-128"/>
                          <a:ea typeface="ＭＳ Ｐゴシック" charset="-128"/>
                        </a:rPr>
                        <a:t>数量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ＭＳ Ｐゴシック" charset="-128"/>
                          <a:ea typeface="ＭＳ Ｐゴシック" charset="-128"/>
                        </a:rPr>
                        <a:t>効果</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ＭＳ Ｐゴシック" charset="-128"/>
                          <a:ea typeface="ＭＳ Ｐゴシック" charset="-128"/>
                        </a:rPr>
                        <a:t>Ｔ</a:t>
                      </a:r>
                      <a:r>
                        <a:rPr kumimoji="1" lang="en-US" altLang="ja-JP" sz="2800" b="0" i="0" u="none" strike="noStrike" cap="none" normalizeH="0" baseline="-8000" smtClean="0">
                          <a:ln>
                            <a:noFill/>
                          </a:ln>
                          <a:solidFill>
                            <a:schemeClr val="tx1"/>
                          </a:solidFill>
                          <a:effectLst/>
                          <a:latin typeface="ＭＳ Ｐゴシック" charset="-128"/>
                          <a:ea typeface="ＭＳ Ｐゴシック"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3200" b="0" i="0" u="none" strike="noStrike" cap="none" normalizeH="0" baseline="0" smtClean="0">
                        <a:ln>
                          <a:noFill/>
                        </a:ln>
                        <a:solidFill>
                          <a:schemeClr val="tx1"/>
                        </a:solidFill>
                        <a:effectLst/>
                        <a:latin typeface="ＭＳ Ｐゴシック" charset="-128"/>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ＭＳ Ｐゴシック" charset="-128"/>
                          <a:ea typeface="ＭＳ Ｐゴシック" charset="-128"/>
                        </a:rPr>
                        <a:t>Ｔ</a:t>
                      </a:r>
                      <a:r>
                        <a:rPr kumimoji="1" lang="en-US" altLang="ja-JP" sz="2800" b="0" i="0" u="none" strike="noStrike" cap="none" normalizeH="0" baseline="-8000" smtClean="0">
                          <a:ln>
                            <a:noFill/>
                          </a:ln>
                          <a:solidFill>
                            <a:schemeClr val="tx1"/>
                          </a:solidFill>
                          <a:effectLst/>
                          <a:latin typeface="ＭＳ Ｐゴシック" charset="-128"/>
                          <a:ea typeface="ＭＳ Ｐゴシック" charset="-128"/>
                        </a:rPr>
                        <a:t>1</a:t>
                      </a:r>
                      <a:endParaRPr kumimoji="1" lang="en-US" altLang="ja-JP" sz="2800" b="0" i="0" u="none" strike="noStrike" cap="none" normalizeH="0" baseline="0" smtClean="0">
                        <a:ln>
                          <a:noFill/>
                        </a:ln>
                        <a:solidFill>
                          <a:schemeClr val="tx1"/>
                        </a:solidFill>
                        <a:effectLst/>
                        <a:latin typeface="ＭＳ Ｐゴシック" charset="-128"/>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Ｐゴシック" charset="-128"/>
                          <a:ea typeface="ＭＳ Ｐゴシック" charset="-128"/>
                        </a:rPr>
                        <a:t>悪化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ＭＳ Ｐゴシック" charset="-128"/>
                          <a:ea typeface="ＭＳ Ｐゴシック" charset="-128"/>
                        </a:rPr>
                        <a:t>Ｔ</a:t>
                      </a:r>
                      <a:r>
                        <a:rPr kumimoji="1" lang="en-US" altLang="ja-JP" sz="2800" b="0" i="0" u="none" strike="noStrike" cap="none" normalizeH="0" baseline="-8000" smtClean="0">
                          <a:ln>
                            <a:noFill/>
                          </a:ln>
                          <a:solidFill>
                            <a:schemeClr val="tx1"/>
                          </a:solidFill>
                          <a:effectLst/>
                          <a:latin typeface="ＭＳ Ｐゴシック" charset="-128"/>
                          <a:ea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4000" b="0" i="0" u="none" strike="noStrike" cap="none" normalizeH="0" baseline="0" smtClean="0">
                          <a:ln>
                            <a:noFill/>
                          </a:ln>
                          <a:solidFill>
                            <a:schemeClr val="tx1"/>
                          </a:solidFill>
                          <a:effectLst/>
                          <a:latin typeface="ＭＳ Ｐゴシック" charset="-128"/>
                          <a:ea typeface="ＭＳ Ｐゴシック" charset="-128"/>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smtClean="0">
                          <a:ln>
                            <a:noFill/>
                          </a:ln>
                          <a:solidFill>
                            <a:schemeClr val="tx1"/>
                          </a:solidFill>
                          <a:effectLst/>
                          <a:latin typeface="ＭＳ Ｐゴシック" charset="-128"/>
                          <a:ea typeface="ＭＳ Ｐゴシック" charset="-128"/>
                        </a:rPr>
                        <a:t>改善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83" name="Line 3"/>
          <p:cNvSpPr>
            <a:spLocks noChangeShapeType="1"/>
          </p:cNvSpPr>
          <p:nvPr/>
        </p:nvSpPr>
        <p:spPr bwMode="auto">
          <a:xfrm>
            <a:off x="1403350" y="1773238"/>
            <a:ext cx="0" cy="4535487"/>
          </a:xfrm>
          <a:prstGeom prst="line">
            <a:avLst/>
          </a:prstGeom>
          <a:noFill/>
          <a:ln w="28575">
            <a:solidFill>
              <a:schemeClr val="tx1"/>
            </a:solidFill>
            <a:round/>
            <a:headEnd/>
            <a:tailEnd/>
          </a:ln>
        </p:spPr>
        <p:txBody>
          <a:bodyPr/>
          <a:lstStyle/>
          <a:p>
            <a:endParaRPr lang="ja-JP" altLang="en-US"/>
          </a:p>
        </p:txBody>
      </p:sp>
      <p:sp>
        <p:nvSpPr>
          <p:cNvPr id="104484" name="Line 4"/>
          <p:cNvSpPr>
            <a:spLocks noChangeShapeType="1"/>
          </p:cNvSpPr>
          <p:nvPr/>
        </p:nvSpPr>
        <p:spPr bwMode="auto">
          <a:xfrm>
            <a:off x="1403350" y="3860800"/>
            <a:ext cx="6121400" cy="0"/>
          </a:xfrm>
          <a:prstGeom prst="line">
            <a:avLst/>
          </a:prstGeom>
          <a:noFill/>
          <a:ln w="28575">
            <a:solidFill>
              <a:schemeClr val="tx1"/>
            </a:solidFill>
            <a:round/>
            <a:headEnd/>
            <a:tailEnd type="triangle" w="med" len="med"/>
          </a:ln>
        </p:spPr>
        <p:txBody>
          <a:bodyPr/>
          <a:lstStyle/>
          <a:p>
            <a:endParaRPr lang="ja-JP" altLang="en-US"/>
          </a:p>
        </p:txBody>
      </p:sp>
      <p:sp>
        <p:nvSpPr>
          <p:cNvPr id="104485" name="Text Box 5"/>
          <p:cNvSpPr txBox="1">
            <a:spLocks noChangeArrowheads="1"/>
          </p:cNvSpPr>
          <p:nvPr/>
        </p:nvSpPr>
        <p:spPr bwMode="auto">
          <a:xfrm>
            <a:off x="395288" y="3141663"/>
            <a:ext cx="611187" cy="1514475"/>
          </a:xfrm>
          <a:prstGeom prst="rect">
            <a:avLst/>
          </a:prstGeom>
          <a:noFill/>
          <a:ln w="9525">
            <a:noFill/>
            <a:miter lim="800000"/>
            <a:headEnd/>
            <a:tailEnd/>
          </a:ln>
        </p:spPr>
        <p:txBody>
          <a:bodyPr vert="eaVert" wrap="none">
            <a:spAutoFit/>
          </a:bodyPr>
          <a:lstStyle/>
          <a:p>
            <a:r>
              <a:rPr lang="ja-JP" altLang="en-US" sz="2800">
                <a:latin typeface="Arial" pitchFamily="34" charset="0"/>
              </a:rPr>
              <a:t>貿易収支</a:t>
            </a:r>
          </a:p>
        </p:txBody>
      </p:sp>
      <p:sp>
        <p:nvSpPr>
          <p:cNvPr id="104486" name="Text Box 6"/>
          <p:cNvSpPr txBox="1">
            <a:spLocks noChangeArrowheads="1"/>
          </p:cNvSpPr>
          <p:nvPr/>
        </p:nvSpPr>
        <p:spPr bwMode="auto">
          <a:xfrm>
            <a:off x="971550" y="1196975"/>
            <a:ext cx="793750" cy="457200"/>
          </a:xfrm>
          <a:prstGeom prst="rect">
            <a:avLst/>
          </a:prstGeom>
          <a:noFill/>
          <a:ln w="9525">
            <a:noFill/>
            <a:miter lim="800000"/>
            <a:headEnd/>
            <a:tailEnd/>
          </a:ln>
        </p:spPr>
        <p:txBody>
          <a:bodyPr wrap="none">
            <a:spAutoFit/>
          </a:bodyPr>
          <a:lstStyle/>
          <a:p>
            <a:r>
              <a:rPr lang="ja-JP" altLang="en-US" sz="2400">
                <a:latin typeface="Arial" pitchFamily="34" charset="0"/>
              </a:rPr>
              <a:t>改善</a:t>
            </a:r>
          </a:p>
        </p:txBody>
      </p:sp>
      <p:sp>
        <p:nvSpPr>
          <p:cNvPr id="104487" name="Text Box 7"/>
          <p:cNvSpPr txBox="1">
            <a:spLocks noChangeArrowheads="1"/>
          </p:cNvSpPr>
          <p:nvPr/>
        </p:nvSpPr>
        <p:spPr bwMode="auto">
          <a:xfrm>
            <a:off x="900113" y="6237288"/>
            <a:ext cx="793750" cy="457200"/>
          </a:xfrm>
          <a:prstGeom prst="rect">
            <a:avLst/>
          </a:prstGeom>
          <a:noFill/>
          <a:ln w="9525">
            <a:noFill/>
            <a:miter lim="800000"/>
            <a:headEnd/>
            <a:tailEnd/>
          </a:ln>
        </p:spPr>
        <p:txBody>
          <a:bodyPr wrap="none">
            <a:spAutoFit/>
          </a:bodyPr>
          <a:lstStyle/>
          <a:p>
            <a:r>
              <a:rPr lang="ja-JP" altLang="en-US" sz="2400">
                <a:latin typeface="Arial" pitchFamily="34" charset="0"/>
              </a:rPr>
              <a:t>悪化</a:t>
            </a:r>
          </a:p>
        </p:txBody>
      </p:sp>
      <p:sp>
        <p:nvSpPr>
          <p:cNvPr id="104488" name="Text Box 8"/>
          <p:cNvSpPr txBox="1">
            <a:spLocks noChangeArrowheads="1"/>
          </p:cNvSpPr>
          <p:nvPr/>
        </p:nvSpPr>
        <p:spPr bwMode="auto">
          <a:xfrm>
            <a:off x="7648575" y="3644900"/>
            <a:ext cx="793750" cy="457200"/>
          </a:xfrm>
          <a:prstGeom prst="rect">
            <a:avLst/>
          </a:prstGeom>
          <a:noFill/>
          <a:ln w="9525">
            <a:noFill/>
            <a:miter lim="800000"/>
            <a:headEnd/>
            <a:tailEnd/>
          </a:ln>
        </p:spPr>
        <p:txBody>
          <a:bodyPr wrap="none">
            <a:spAutoFit/>
          </a:bodyPr>
          <a:lstStyle/>
          <a:p>
            <a:r>
              <a:rPr lang="ja-JP" altLang="en-US" sz="2400">
                <a:latin typeface="Arial" pitchFamily="34" charset="0"/>
              </a:rPr>
              <a:t>時間</a:t>
            </a:r>
          </a:p>
        </p:txBody>
      </p:sp>
      <p:sp>
        <p:nvSpPr>
          <p:cNvPr id="104489" name="Freeform 9"/>
          <p:cNvSpPr>
            <a:spLocks/>
          </p:cNvSpPr>
          <p:nvPr/>
        </p:nvSpPr>
        <p:spPr bwMode="auto">
          <a:xfrm>
            <a:off x="1403350" y="1592263"/>
            <a:ext cx="7019925" cy="4200525"/>
          </a:xfrm>
          <a:custGeom>
            <a:avLst/>
            <a:gdLst>
              <a:gd name="T0" fmla="*/ 0 w 4422"/>
              <a:gd name="T1" fmla="*/ 2147483647 h 2646"/>
              <a:gd name="T2" fmla="*/ 2147483647 w 4422"/>
              <a:gd name="T3" fmla="*/ 2147483647 h 2646"/>
              <a:gd name="T4" fmla="*/ 2147483647 w 4422"/>
              <a:gd name="T5" fmla="*/ 2147483647 h 2646"/>
              <a:gd name="T6" fmla="*/ 2147483647 w 4422"/>
              <a:gd name="T7" fmla="*/ 2147483647 h 2646"/>
              <a:gd name="T8" fmla="*/ 2147483647 w 4422"/>
              <a:gd name="T9" fmla="*/ 2147483647 h 2646"/>
              <a:gd name="T10" fmla="*/ 0 60000 65536"/>
              <a:gd name="T11" fmla="*/ 0 60000 65536"/>
              <a:gd name="T12" fmla="*/ 0 60000 65536"/>
              <a:gd name="T13" fmla="*/ 0 60000 65536"/>
              <a:gd name="T14" fmla="*/ 0 60000 65536"/>
              <a:gd name="T15" fmla="*/ 0 w 4422"/>
              <a:gd name="T16" fmla="*/ 0 h 2646"/>
              <a:gd name="T17" fmla="*/ 4422 w 4422"/>
              <a:gd name="T18" fmla="*/ 2646 h 2646"/>
            </a:gdLst>
            <a:ahLst/>
            <a:cxnLst>
              <a:cxn ang="T10">
                <a:pos x="T0" y="T1"/>
              </a:cxn>
              <a:cxn ang="T11">
                <a:pos x="T2" y="T3"/>
              </a:cxn>
              <a:cxn ang="T12">
                <a:pos x="T4" y="T5"/>
              </a:cxn>
              <a:cxn ang="T13">
                <a:pos x="T6" y="T7"/>
              </a:cxn>
              <a:cxn ang="T14">
                <a:pos x="T8" y="T9"/>
              </a:cxn>
            </a:cxnLst>
            <a:rect l="T15" t="T16" r="T17" b="T18"/>
            <a:pathLst>
              <a:path w="4422" h="2646">
                <a:moveTo>
                  <a:pt x="0" y="1973"/>
                </a:moveTo>
                <a:cubicBezTo>
                  <a:pt x="110" y="2309"/>
                  <a:pt x="220" y="2646"/>
                  <a:pt x="681" y="2382"/>
                </a:cubicBezTo>
                <a:cubicBezTo>
                  <a:pt x="1142" y="2118"/>
                  <a:pt x="2185" y="772"/>
                  <a:pt x="2767" y="386"/>
                </a:cubicBezTo>
                <a:cubicBezTo>
                  <a:pt x="3349" y="0"/>
                  <a:pt x="3924" y="121"/>
                  <a:pt x="4173" y="68"/>
                </a:cubicBezTo>
                <a:cubicBezTo>
                  <a:pt x="4422" y="15"/>
                  <a:pt x="4241" y="68"/>
                  <a:pt x="4264" y="68"/>
                </a:cubicBezTo>
              </a:path>
            </a:pathLst>
          </a:custGeom>
          <a:noFill/>
          <a:ln w="57150">
            <a:solidFill>
              <a:schemeClr val="tx1"/>
            </a:solidFill>
            <a:round/>
            <a:headEnd/>
            <a:tailEnd/>
          </a:ln>
        </p:spPr>
        <p:txBody>
          <a:bodyPr/>
          <a:lstStyle/>
          <a:p>
            <a:endParaRPr lang="ja-JP" altLang="en-US"/>
          </a:p>
        </p:txBody>
      </p:sp>
      <p:sp>
        <p:nvSpPr>
          <p:cNvPr id="104490" name="Line 10"/>
          <p:cNvSpPr>
            <a:spLocks noChangeShapeType="1"/>
          </p:cNvSpPr>
          <p:nvPr/>
        </p:nvSpPr>
        <p:spPr bwMode="auto">
          <a:xfrm>
            <a:off x="2051050" y="3860800"/>
            <a:ext cx="0" cy="1728788"/>
          </a:xfrm>
          <a:prstGeom prst="line">
            <a:avLst/>
          </a:prstGeom>
          <a:noFill/>
          <a:ln w="9525">
            <a:solidFill>
              <a:schemeClr val="tx1"/>
            </a:solidFill>
            <a:prstDash val="dash"/>
            <a:round/>
            <a:headEnd/>
            <a:tailEnd/>
          </a:ln>
        </p:spPr>
        <p:txBody>
          <a:bodyPr/>
          <a:lstStyle/>
          <a:p>
            <a:endParaRPr lang="ja-JP" altLang="en-US"/>
          </a:p>
        </p:txBody>
      </p:sp>
      <p:sp>
        <p:nvSpPr>
          <p:cNvPr id="104491" name="Text Box 11"/>
          <p:cNvSpPr txBox="1">
            <a:spLocks noChangeArrowheads="1"/>
          </p:cNvSpPr>
          <p:nvPr/>
        </p:nvSpPr>
        <p:spPr bwMode="auto">
          <a:xfrm>
            <a:off x="1835150" y="3357563"/>
            <a:ext cx="512763" cy="457200"/>
          </a:xfrm>
          <a:prstGeom prst="rect">
            <a:avLst/>
          </a:prstGeom>
          <a:noFill/>
          <a:ln w="9525">
            <a:noFill/>
            <a:miter lim="800000"/>
            <a:headEnd/>
            <a:tailEnd/>
          </a:ln>
        </p:spPr>
        <p:txBody>
          <a:bodyPr wrap="none">
            <a:spAutoFit/>
          </a:bodyPr>
          <a:lstStyle/>
          <a:p>
            <a:r>
              <a:rPr lang="ja-JP" altLang="en-US" sz="2400">
                <a:latin typeface="Arial" pitchFamily="34" charset="0"/>
              </a:rPr>
              <a:t>Ｔ</a:t>
            </a:r>
            <a:r>
              <a:rPr lang="ja-JP" altLang="en-US" sz="2400" baseline="-6000">
                <a:latin typeface="Arial" pitchFamily="34" charset="0"/>
              </a:rPr>
              <a:t>１</a:t>
            </a:r>
          </a:p>
        </p:txBody>
      </p:sp>
      <p:sp>
        <p:nvSpPr>
          <p:cNvPr id="104492" name="Text Box 12"/>
          <p:cNvSpPr txBox="1">
            <a:spLocks noChangeArrowheads="1"/>
          </p:cNvSpPr>
          <p:nvPr/>
        </p:nvSpPr>
        <p:spPr bwMode="auto">
          <a:xfrm>
            <a:off x="4643438" y="5549900"/>
            <a:ext cx="184150" cy="336550"/>
          </a:xfrm>
          <a:prstGeom prst="rect">
            <a:avLst/>
          </a:prstGeom>
          <a:noFill/>
          <a:ln w="9525">
            <a:noFill/>
            <a:miter lim="800000"/>
            <a:headEnd/>
            <a:tailEnd/>
          </a:ln>
        </p:spPr>
        <p:txBody>
          <a:bodyPr wrap="none">
            <a:spAutoFit/>
          </a:bodyPr>
          <a:lstStyle/>
          <a:p>
            <a:endParaRPr lang="ja-JP" altLang="ja-JP" sz="2400" baseline="-6000">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414463"/>
            <a:ext cx="8186738" cy="447675"/>
          </a:xfrm>
        </p:spPr>
        <p:txBody>
          <a:bodyPr>
            <a:normAutofit fontScale="90000"/>
          </a:bodyPr>
          <a:lstStyle/>
          <a:p>
            <a:pPr eaLnBrk="1" fontAlgn="auto" hangingPunct="1">
              <a:spcAft>
                <a:spcPts val="0"/>
              </a:spcAft>
              <a:defRPr/>
            </a:pPr>
            <a:r>
              <a:rPr lang="ja-JP" altLang="en-US"/>
              <a:t>円高対策</a:t>
            </a:r>
          </a:p>
        </p:txBody>
      </p:sp>
      <p:sp>
        <p:nvSpPr>
          <p:cNvPr id="105475" name="Rectangle 3"/>
          <p:cNvSpPr>
            <a:spLocks noGrp="1" noChangeArrowheads="1"/>
          </p:cNvSpPr>
          <p:nvPr>
            <p:ph idx="1"/>
          </p:nvPr>
        </p:nvSpPr>
        <p:spPr/>
        <p:txBody>
          <a:bodyPr/>
          <a:lstStyle/>
          <a:p>
            <a:pPr eaLnBrk="1" hangingPunct="1">
              <a:buFontTx/>
              <a:buChar char="①"/>
            </a:pPr>
            <a:r>
              <a:rPr lang="ja-JP" altLang="en-US" smtClean="0"/>
              <a:t>マクロ政策</a:t>
            </a:r>
          </a:p>
          <a:p>
            <a:pPr eaLnBrk="1" hangingPunct="1">
              <a:buFontTx/>
              <a:buNone/>
            </a:pPr>
            <a:r>
              <a:rPr lang="ja-JP" altLang="en-US" smtClean="0"/>
              <a:t>　為替市場介入／金融政策／財政政策</a:t>
            </a:r>
          </a:p>
          <a:p>
            <a:pPr eaLnBrk="1" hangingPunct="1">
              <a:buFontTx/>
              <a:buNone/>
            </a:pPr>
            <a:r>
              <a:rPr lang="ja-JP" altLang="en-US" smtClean="0"/>
              <a:t>②構造政策</a:t>
            </a:r>
          </a:p>
          <a:p>
            <a:pPr eaLnBrk="1" hangingPunct="1">
              <a:buFontTx/>
              <a:buNone/>
            </a:pPr>
            <a:r>
              <a:rPr lang="ja-JP" altLang="en-US" smtClean="0"/>
              <a:t>　市場開放／規制緩和／産業構造転換</a:t>
            </a:r>
          </a:p>
          <a:p>
            <a:pPr eaLnBrk="1" hangingPunct="1">
              <a:buFontTx/>
              <a:buNone/>
            </a:pPr>
            <a:r>
              <a:rPr lang="ja-JP" altLang="en-US" smtClean="0"/>
              <a:t>③円の国際化</a:t>
            </a:r>
          </a:p>
          <a:p>
            <a:pPr eaLnBrk="1" hangingPunct="1">
              <a:buFontTx/>
              <a:buNone/>
            </a:pPr>
            <a:r>
              <a:rPr lang="ja-JP" altLang="en-US" smtClean="0"/>
              <a:t>④為替レート制度</a:t>
            </a:r>
          </a:p>
          <a:p>
            <a:pPr eaLnBrk="1" hangingPunct="1">
              <a:buFontTx/>
              <a:buNone/>
            </a:pPr>
            <a:r>
              <a:rPr lang="ja-JP" altLang="en-US" smtClean="0"/>
              <a:t>⑤日本の経常収支黒字削減</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1414463"/>
            <a:ext cx="8186738" cy="447675"/>
          </a:xfrm>
        </p:spPr>
        <p:txBody>
          <a:bodyPr>
            <a:normAutofit fontScale="90000"/>
          </a:bodyPr>
          <a:lstStyle/>
          <a:p>
            <a:pPr eaLnBrk="1" fontAlgn="auto" hangingPunct="1">
              <a:spcAft>
                <a:spcPts val="0"/>
              </a:spcAft>
              <a:defRPr/>
            </a:pPr>
            <a:r>
              <a:rPr lang="ja-JP" altLang="en-US"/>
              <a:t>円高の日本経済の影響</a:t>
            </a:r>
          </a:p>
        </p:txBody>
      </p:sp>
      <p:sp>
        <p:nvSpPr>
          <p:cNvPr id="106499" name="Rectangle 3"/>
          <p:cNvSpPr>
            <a:spLocks noGrp="1" noChangeArrowheads="1"/>
          </p:cNvSpPr>
          <p:nvPr>
            <p:ph idx="1"/>
          </p:nvPr>
        </p:nvSpPr>
        <p:spPr/>
        <p:txBody>
          <a:bodyPr/>
          <a:lstStyle/>
          <a:p>
            <a:pPr eaLnBrk="1" hangingPunct="1"/>
            <a:r>
              <a:rPr lang="ja-JP" altLang="en-US" smtClean="0"/>
              <a:t>国内の輸出入価格の変動</a:t>
            </a:r>
          </a:p>
          <a:p>
            <a:pPr eaLnBrk="1" hangingPunct="1">
              <a:lnSpc>
                <a:spcPct val="170000"/>
              </a:lnSpc>
            </a:pPr>
            <a:r>
              <a:rPr lang="ja-JP" altLang="en-US" smtClean="0"/>
              <a:t>輸出入量の変化</a:t>
            </a:r>
          </a:p>
          <a:p>
            <a:pPr eaLnBrk="1" hangingPunct="1">
              <a:lnSpc>
                <a:spcPct val="170000"/>
              </a:lnSpc>
            </a:pPr>
            <a:r>
              <a:rPr lang="ja-JP" altLang="en-US" smtClean="0"/>
              <a:t>企業収益に格差</a:t>
            </a:r>
          </a:p>
          <a:p>
            <a:pPr eaLnBrk="1" hangingPunct="1">
              <a:lnSpc>
                <a:spcPct val="170000"/>
              </a:lnSpc>
            </a:pPr>
            <a:r>
              <a:rPr lang="ja-JP" altLang="en-US" smtClean="0"/>
              <a:t>産業構造の転換</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ctr" hangingPunct="1">
              <a:lnSpc>
                <a:spcPct val="70000"/>
              </a:lnSpc>
            </a:pPr>
            <a:r>
              <a:rPr lang="ja-JP" altLang="en-US" sz="5700" smtClean="0"/>
              <a:t>ブレトンウッズ</a:t>
            </a:r>
            <a:r>
              <a:rPr lang="ja-JP" altLang="en-US" sz="5000" smtClean="0"/>
              <a:t>体制</a:t>
            </a:r>
            <a:endParaRPr lang="ja-JP" altLang="en-US" smtClean="0"/>
          </a:p>
        </p:txBody>
      </p:sp>
      <p:sp>
        <p:nvSpPr>
          <p:cNvPr id="144387" name="Rectangle 3"/>
          <p:cNvSpPr>
            <a:spLocks noGrp="1" noChangeArrowheads="1"/>
          </p:cNvSpPr>
          <p:nvPr>
            <p:ph type="body" idx="1"/>
          </p:nvPr>
        </p:nvSpPr>
        <p:spPr>
          <a:xfrm>
            <a:off x="609600" y="1484313"/>
            <a:ext cx="7780338" cy="2097087"/>
          </a:xfrm>
        </p:spPr>
        <p:txBody>
          <a:bodyPr/>
          <a:lstStyle/>
          <a:p>
            <a:pPr eaLnBrk="1" hangingPunct="1">
              <a:buFont typeface="Wingdings" pitchFamily="2" charset="2"/>
              <a:buChar char="u"/>
            </a:pPr>
            <a:r>
              <a:rPr lang="ja-JP" altLang="en-US" sz="3800" smtClean="0"/>
              <a:t>金ドル本位制（１オンス＝３５ドル）</a:t>
            </a:r>
          </a:p>
          <a:p>
            <a:pPr eaLnBrk="1" hangingPunct="1">
              <a:buFont typeface="Wingdings" pitchFamily="2" charset="2"/>
              <a:buChar char="u"/>
            </a:pPr>
            <a:r>
              <a:rPr lang="ja-JP" altLang="en-US" sz="3800" smtClean="0"/>
              <a:t>平価維持のための市場介入</a:t>
            </a:r>
          </a:p>
          <a:p>
            <a:pPr eaLnBrk="1" hangingPunct="1">
              <a:buFont typeface="Wingdings" pitchFamily="2" charset="2"/>
              <a:buChar char="u"/>
            </a:pPr>
            <a:r>
              <a:rPr lang="ja-JP" altLang="en-US" sz="3800" smtClean="0"/>
              <a:t>国際決済のための国際機関設立</a:t>
            </a:r>
          </a:p>
          <a:p>
            <a:pPr eaLnBrk="1" hangingPunct="1">
              <a:buFont typeface="Wingdings" pitchFamily="2" charset="2"/>
              <a:buChar char="u"/>
            </a:pPr>
            <a:endParaRPr lang="ja-JP" altLang="en-US" sz="3800" smtClean="0"/>
          </a:p>
          <a:p>
            <a:pPr eaLnBrk="1" hangingPunct="1">
              <a:buFont typeface="Monotype Sorts"/>
              <a:buChar char="¬"/>
            </a:pPr>
            <a:endParaRPr lang="en-US" altLang="ja-JP" sz="3800" smtClean="0"/>
          </a:p>
        </p:txBody>
      </p:sp>
      <p:sp>
        <p:nvSpPr>
          <p:cNvPr id="144388" name="Text Box 4"/>
          <p:cNvSpPr txBox="1">
            <a:spLocks noChangeArrowheads="1"/>
          </p:cNvSpPr>
          <p:nvPr/>
        </p:nvSpPr>
        <p:spPr bwMode="auto">
          <a:xfrm>
            <a:off x="423863" y="3657600"/>
            <a:ext cx="8040687" cy="2846388"/>
          </a:xfrm>
          <a:prstGeom prst="rect">
            <a:avLst/>
          </a:prstGeom>
          <a:noFill/>
          <a:ln w="9525">
            <a:solidFill>
              <a:schemeClr val="tx1"/>
            </a:solidFill>
            <a:miter lim="800000"/>
            <a:headEnd/>
            <a:tailEnd/>
          </a:ln>
        </p:spPr>
        <p:txBody>
          <a:bodyPr>
            <a:spAutoFit/>
          </a:bodyPr>
          <a:lstStyle/>
          <a:p>
            <a:pPr>
              <a:spcBef>
                <a:spcPct val="50000"/>
              </a:spcBef>
              <a:buFontTx/>
              <a:buChar char="•"/>
            </a:pPr>
            <a:r>
              <a:rPr lang="en-US" altLang="ja-JP" sz="3600" dirty="0"/>
              <a:t>IMF</a:t>
            </a:r>
            <a:r>
              <a:rPr lang="ja-JP" altLang="en-US" sz="3600" dirty="0"/>
              <a:t>（国際通貨基金）</a:t>
            </a:r>
          </a:p>
          <a:p>
            <a:pPr lvl="1">
              <a:spcBef>
                <a:spcPct val="50000"/>
              </a:spcBef>
            </a:pPr>
            <a:r>
              <a:rPr lang="en-US" altLang="ja-JP" sz="2400" dirty="0" smtClean="0"/>
              <a:t>1944.7</a:t>
            </a:r>
            <a:r>
              <a:rPr lang="ja-JP" altLang="en-US" sz="2400" dirty="0"/>
              <a:t>採択、 </a:t>
            </a:r>
            <a:r>
              <a:rPr lang="en-US" altLang="ja-JP" sz="2400" dirty="0" smtClean="0"/>
              <a:t>1945.12</a:t>
            </a:r>
            <a:r>
              <a:rPr lang="ja-JP" altLang="en-US" sz="2400" dirty="0"/>
              <a:t>批准</a:t>
            </a:r>
            <a:r>
              <a:rPr lang="en-US" altLang="ja-JP" sz="2400" dirty="0"/>
              <a:t>(29</a:t>
            </a:r>
            <a:r>
              <a:rPr lang="ja-JP" altLang="en-US" sz="2400" dirty="0"/>
              <a:t>カ国）、 </a:t>
            </a:r>
            <a:r>
              <a:rPr lang="en-US" altLang="ja-JP" sz="2400" dirty="0" smtClean="0"/>
              <a:t>1947.3</a:t>
            </a:r>
            <a:r>
              <a:rPr lang="ja-JP" altLang="en-US" sz="2400" dirty="0"/>
              <a:t>業務開始</a:t>
            </a:r>
            <a:endParaRPr lang="ja-JP" altLang="en-US" sz="3600" dirty="0"/>
          </a:p>
          <a:p>
            <a:pPr>
              <a:spcBef>
                <a:spcPct val="50000"/>
              </a:spcBef>
              <a:buFontTx/>
              <a:buChar char="•"/>
            </a:pPr>
            <a:r>
              <a:rPr lang="en-US" altLang="ja-JP" sz="3600" dirty="0"/>
              <a:t>IBRD</a:t>
            </a:r>
            <a:r>
              <a:rPr lang="ja-JP" altLang="en-US" sz="3600" dirty="0"/>
              <a:t>（世界銀行＝国際復興開発銀行）</a:t>
            </a:r>
          </a:p>
          <a:p>
            <a:pPr>
              <a:spcBef>
                <a:spcPct val="50000"/>
              </a:spcBef>
              <a:buFontTx/>
              <a:buChar char="•"/>
            </a:pPr>
            <a:r>
              <a:rPr lang="ja-JP" altLang="en-US" sz="3600" dirty="0"/>
              <a:t>マーシャル・プラン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4388"/>
                                        </p:tgtEl>
                                        <p:attrNameLst>
                                          <p:attrName>style.visibility</p:attrName>
                                        </p:attrNameLst>
                                      </p:cBhvr>
                                      <p:to>
                                        <p:strVal val="visible"/>
                                      </p:to>
                                    </p:set>
                                    <p:animEffect transition="in" filter="fade">
                                      <p:cBhvr>
                                        <p:cTn id="19" dur="20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1443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fontAlgn="auto" hangingPunct="1">
              <a:spcAft>
                <a:spcPts val="0"/>
              </a:spcAft>
              <a:defRPr/>
            </a:pPr>
            <a:r>
              <a:rPr lang="ja-JP" altLang="en-US" dirty="0"/>
              <a:t>超円高</a:t>
            </a:r>
            <a:br>
              <a:rPr lang="ja-JP" altLang="en-US" dirty="0"/>
            </a:br>
            <a:r>
              <a:rPr lang="en-US" altLang="ja-JP" dirty="0" smtClean="0"/>
              <a:t>1993</a:t>
            </a:r>
            <a:r>
              <a:rPr lang="ja-JP" altLang="en-US" dirty="0" smtClean="0"/>
              <a:t>～</a:t>
            </a:r>
            <a:r>
              <a:rPr lang="en-US" altLang="ja-JP" dirty="0" smtClean="0"/>
              <a:t>1995.4.19</a:t>
            </a:r>
            <a:endParaRPr lang="en-US" altLang="ja-JP" dirty="0"/>
          </a:p>
        </p:txBody>
      </p:sp>
      <p:sp>
        <p:nvSpPr>
          <p:cNvPr id="119811" name="Rectangle 3"/>
          <p:cNvSpPr>
            <a:spLocks noGrp="1" noChangeArrowheads="1"/>
          </p:cNvSpPr>
          <p:nvPr>
            <p:ph idx="1"/>
          </p:nvPr>
        </p:nvSpPr>
        <p:spPr/>
        <p:txBody>
          <a:bodyPr/>
          <a:lstStyle/>
          <a:p>
            <a:pPr algn="ctr" eaLnBrk="1" hangingPunct="1">
              <a:buFontTx/>
              <a:buNone/>
            </a:pPr>
            <a:r>
              <a:rPr lang="en-US" altLang="ja-JP" sz="3600" u="sng" dirty="0" smtClean="0">
                <a:solidFill>
                  <a:srgbClr val="FF0000"/>
                </a:solidFill>
                <a:latin typeface="ＭＳ ゴシック" pitchFamily="49" charset="-128"/>
                <a:ea typeface="ＭＳ ゴシック" pitchFamily="49" charset="-128"/>
              </a:rPr>
              <a:t>1995.4.19 79</a:t>
            </a:r>
            <a:r>
              <a:rPr lang="ja-JP" altLang="en-US" sz="3600" u="sng" dirty="0" smtClean="0">
                <a:solidFill>
                  <a:srgbClr val="FF0000"/>
                </a:solidFill>
                <a:latin typeface="ＭＳ ゴシック" pitchFamily="49" charset="-128"/>
                <a:ea typeface="ＭＳ ゴシック" pitchFamily="49" charset="-128"/>
              </a:rPr>
              <a:t>円</a:t>
            </a:r>
            <a:r>
              <a:rPr lang="en-US" altLang="ja-JP" sz="3600" u="sng" dirty="0" smtClean="0">
                <a:solidFill>
                  <a:srgbClr val="FF0000"/>
                </a:solidFill>
                <a:latin typeface="ＭＳ ゴシック" pitchFamily="49" charset="-128"/>
                <a:ea typeface="ＭＳ ゴシック" pitchFamily="49" charset="-128"/>
              </a:rPr>
              <a:t>75</a:t>
            </a:r>
            <a:r>
              <a:rPr lang="ja-JP" altLang="en-US" sz="3600" u="sng" dirty="0" smtClean="0">
                <a:solidFill>
                  <a:srgbClr val="FF0000"/>
                </a:solidFill>
                <a:latin typeface="ＭＳ ゴシック" pitchFamily="49" charset="-128"/>
                <a:ea typeface="ＭＳ ゴシック" pitchFamily="49" charset="-128"/>
              </a:rPr>
              <a:t>銭</a:t>
            </a:r>
            <a:endParaRPr lang="ja-JP" altLang="en-US" dirty="0" smtClean="0">
              <a:latin typeface="ＭＳ ゴシック" pitchFamily="49" charset="-128"/>
              <a:ea typeface="ＭＳ ゴシック" pitchFamily="49" charset="-128"/>
            </a:endParaRPr>
          </a:p>
          <a:p>
            <a:pPr eaLnBrk="1" hangingPunct="1"/>
            <a:endParaRPr lang="ja-JP" altLang="en-US" dirty="0" smtClean="0">
              <a:latin typeface="ＭＳ ゴシック" pitchFamily="49" charset="-128"/>
              <a:ea typeface="ＭＳ ゴシック" pitchFamily="49" charset="-128"/>
            </a:endParaRPr>
          </a:p>
          <a:p>
            <a:pPr algn="ctr" eaLnBrk="1" hangingPunct="1">
              <a:buFontTx/>
              <a:buNone/>
            </a:pPr>
            <a:r>
              <a:rPr lang="ja-JP" altLang="en-US" dirty="0" smtClean="0">
                <a:latin typeface="ＭＳ ゴシック" pitchFamily="49" charset="-128"/>
                <a:ea typeface="ＭＳ ゴシック" pitchFamily="49" charset="-128"/>
              </a:rPr>
              <a:t>－　特徴　－</a:t>
            </a:r>
          </a:p>
          <a:p>
            <a:pPr eaLnBrk="1" hangingPunct="1"/>
            <a:r>
              <a:rPr lang="ja-JP" altLang="en-US" dirty="0" smtClean="0">
                <a:latin typeface="ＭＳ ゴシック" pitchFamily="49" charset="-128"/>
                <a:ea typeface="ＭＳ ゴシック" pitchFamily="49" charset="-128"/>
              </a:rPr>
              <a:t>米国：好景気、高金利</a:t>
            </a:r>
          </a:p>
          <a:p>
            <a:pPr eaLnBrk="1" hangingPunct="1"/>
            <a:r>
              <a:rPr lang="ja-JP" altLang="en-US" dirty="0" smtClean="0">
                <a:latin typeface="ＭＳ ゴシック" pitchFamily="49" charset="-128"/>
                <a:ea typeface="ＭＳ ゴシック" pitchFamily="49" charset="-128"/>
              </a:rPr>
              <a:t>日本：バブル崩壊、低金利</a:t>
            </a:r>
          </a:p>
          <a:p>
            <a:pPr algn="ctr" eaLnBrk="1" hangingPunct="1">
              <a:buFontTx/>
              <a:buNone/>
            </a:pPr>
            <a:r>
              <a:rPr lang="ja-JP" altLang="en-US" dirty="0" smtClean="0">
                <a:latin typeface="ＭＳ ゴシック" pitchFamily="49" charset="-128"/>
                <a:ea typeface="ＭＳ ゴシック" pitchFamily="49" charset="-128"/>
              </a:rPr>
              <a:t>↓</a:t>
            </a:r>
          </a:p>
          <a:p>
            <a:pPr algn="ctr" eaLnBrk="1" hangingPunct="1">
              <a:buFontTx/>
              <a:buNone/>
            </a:pPr>
            <a:r>
              <a:rPr lang="ja-JP" altLang="en-US" b="1" dirty="0" smtClean="0">
                <a:latin typeface="ＭＳ ゴシック" pitchFamily="49" charset="-128"/>
                <a:ea typeface="ＭＳ ゴシック" pitchFamily="49" charset="-128"/>
              </a:rPr>
              <a:t>円安要因にもかかわらず円安進行</a:t>
            </a:r>
            <a:endParaRPr lang="ja-JP" altLang="en-US"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1">
                                            <p:txEl>
                                              <p:pRg st="2" end="2"/>
                                            </p:txEl>
                                          </p:spTgt>
                                        </p:tgtEl>
                                        <p:attrNameLst>
                                          <p:attrName>style.visibility</p:attrName>
                                        </p:attrNameLst>
                                      </p:cBhvr>
                                      <p:to>
                                        <p:strVal val="visible"/>
                                      </p:to>
                                    </p:set>
                                    <p:anim calcmode="lin" valueType="num">
                                      <p:cBhvr additive="base">
                                        <p:cTn id="13"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anim calcmode="lin" valueType="num">
                                      <p:cBhvr additive="base">
                                        <p:cTn id="17"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98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9811">
                                            <p:txEl>
                                              <p:pRg st="4" end="4"/>
                                            </p:txEl>
                                          </p:spTgt>
                                        </p:tgtEl>
                                        <p:attrNameLst>
                                          <p:attrName>style.visibility</p:attrName>
                                        </p:attrNameLst>
                                      </p:cBhvr>
                                      <p:to>
                                        <p:strVal val="visible"/>
                                      </p:to>
                                    </p:set>
                                    <p:anim calcmode="lin" valueType="num">
                                      <p:cBhvr additive="base">
                                        <p:cTn id="21" dur="5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 calcmode="lin" valueType="num">
                                      <p:cBhvr additive="base">
                                        <p:cTn id="27" dur="500" fill="hold"/>
                                        <p:tgtEl>
                                          <p:spTgt spid="1198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98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9811">
                                            <p:txEl>
                                              <p:pRg st="6" end="6"/>
                                            </p:txEl>
                                          </p:spTgt>
                                        </p:tgtEl>
                                        <p:attrNameLst>
                                          <p:attrName>style.visibility</p:attrName>
                                        </p:attrNameLst>
                                      </p:cBhvr>
                                      <p:to>
                                        <p:strVal val="visible"/>
                                      </p:to>
                                    </p:set>
                                    <p:anim calcmode="lin" valueType="num">
                                      <p:cBhvr additive="base">
                                        <p:cTn id="31" dur="500" fill="hold"/>
                                        <p:tgtEl>
                                          <p:spTgt spid="1198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ja-JP" altLang="en-US" smtClean="0">
                <a:latin typeface="ＭＳ Ｐゴシック" pitchFamily="50" charset="-128"/>
                <a:ea typeface="ＭＳ Ｐゴシック" pitchFamily="50" charset="-128"/>
              </a:rPr>
              <a:t>超円高の要因</a:t>
            </a:r>
          </a:p>
        </p:txBody>
      </p:sp>
      <p:sp>
        <p:nvSpPr>
          <p:cNvPr id="122883" name="Rectangle 3"/>
          <p:cNvSpPr>
            <a:spLocks noGrp="1" noChangeArrowheads="1"/>
          </p:cNvSpPr>
          <p:nvPr>
            <p:ph sz="half" idx="1"/>
          </p:nvPr>
        </p:nvSpPr>
        <p:spPr>
          <a:xfrm>
            <a:off x="457200" y="2209800"/>
            <a:ext cx="3995738" cy="3886200"/>
          </a:xfrm>
          <a:ln w="57150">
            <a:solidFill>
              <a:schemeClr val="hlink"/>
            </a:solidFill>
          </a:ln>
        </p:spPr>
        <p:txBody>
          <a:bodyPr/>
          <a:lstStyle/>
          <a:p>
            <a:pPr algn="ctr" eaLnBrk="1" hangingPunct="1">
              <a:buFontTx/>
              <a:buNone/>
            </a:pPr>
            <a:r>
              <a:rPr lang="ja-JP" altLang="en-US" sz="2400" dirty="0" smtClean="0">
                <a:latin typeface="ＭＳ Ｐゴシック" pitchFamily="50" charset="-128"/>
                <a:ea typeface="ＭＳ Ｐゴシック" pitchFamily="50" charset="-128"/>
              </a:rPr>
              <a:t>メキシコ　ペソ危機</a:t>
            </a:r>
          </a:p>
          <a:p>
            <a:pPr eaLnBrk="1" hangingPunct="1"/>
            <a:r>
              <a:rPr lang="en-US" altLang="ja-JP" sz="2400" dirty="0" smtClean="0">
                <a:latin typeface="ＭＳ Ｐゴシック" pitchFamily="50" charset="-128"/>
                <a:ea typeface="ＭＳ Ｐゴシック" pitchFamily="50" charset="-128"/>
              </a:rPr>
              <a:t>1994.1 NAFTA</a:t>
            </a:r>
            <a:r>
              <a:rPr lang="ja-JP" altLang="en-US" sz="2400" dirty="0" smtClean="0">
                <a:latin typeface="ＭＳ Ｐゴシック" pitchFamily="50" charset="-128"/>
                <a:ea typeface="ＭＳ Ｐゴシック" pitchFamily="50" charset="-128"/>
              </a:rPr>
              <a:t>発足</a:t>
            </a:r>
          </a:p>
          <a:p>
            <a:pPr eaLnBrk="1" hangingPunct="1">
              <a:buFontTx/>
              <a:buNone/>
            </a:pPr>
            <a:r>
              <a:rPr lang="ja-JP" altLang="en-US" sz="2400" dirty="0" smtClean="0">
                <a:latin typeface="ＭＳ Ｐゴシック" pitchFamily="50" charset="-128"/>
                <a:ea typeface="ＭＳ Ｐゴシック" pitchFamily="50" charset="-128"/>
              </a:rPr>
              <a:t>　　　　　</a:t>
            </a:r>
            <a:r>
              <a:rPr lang="en-US" altLang="ja-JP" sz="2400" dirty="0" smtClean="0">
                <a:latin typeface="ＭＳ Ｐゴシック" pitchFamily="50" charset="-128"/>
                <a:ea typeface="ＭＳ Ｐゴシック" pitchFamily="50" charset="-128"/>
              </a:rPr>
              <a:t>OECD</a:t>
            </a:r>
            <a:r>
              <a:rPr lang="ja-JP" altLang="en-US" sz="2400" dirty="0" smtClean="0">
                <a:latin typeface="ＭＳ Ｐゴシック" pitchFamily="50" charset="-128"/>
                <a:ea typeface="ＭＳ Ｐゴシック" pitchFamily="50" charset="-128"/>
              </a:rPr>
              <a:t>加盟</a:t>
            </a:r>
          </a:p>
          <a:p>
            <a:pPr eaLnBrk="1" hangingPunct="1"/>
            <a:r>
              <a:rPr lang="ja-JP" altLang="en-US" sz="2400" dirty="0" smtClean="0">
                <a:latin typeface="ＭＳ Ｐゴシック" pitchFamily="50" charset="-128"/>
                <a:ea typeface="ＭＳ Ｐゴシック" pitchFamily="50" charset="-128"/>
              </a:rPr>
              <a:t>貿易収支赤字</a:t>
            </a:r>
          </a:p>
          <a:p>
            <a:pPr eaLnBrk="1" hangingPunct="1"/>
            <a:r>
              <a:rPr lang="ja-JP" altLang="en-US" sz="2400" dirty="0" smtClean="0">
                <a:latin typeface="ＭＳ Ｐゴシック" pitchFamily="50" charset="-128"/>
                <a:ea typeface="ＭＳ Ｐゴシック" pitchFamily="50" charset="-128"/>
              </a:rPr>
              <a:t>外貨準備減少</a:t>
            </a:r>
          </a:p>
          <a:p>
            <a:pPr eaLnBrk="1" hangingPunct="1"/>
            <a:r>
              <a:rPr lang="en-US" altLang="ja-JP" sz="2400" dirty="0" smtClean="0">
                <a:latin typeface="ＭＳ Ｐゴシック" pitchFamily="50" charset="-128"/>
                <a:ea typeface="ＭＳ Ｐゴシック" pitchFamily="50" charset="-128"/>
              </a:rPr>
              <a:t>1994.12</a:t>
            </a:r>
            <a:r>
              <a:rPr lang="ja-JP" altLang="en-US" sz="2400" dirty="0" smtClean="0">
                <a:latin typeface="ＭＳ Ｐゴシック" pitchFamily="50" charset="-128"/>
                <a:ea typeface="ＭＳ Ｐゴシック" pitchFamily="50" charset="-128"/>
              </a:rPr>
              <a:t>　変動相場</a:t>
            </a:r>
          </a:p>
          <a:p>
            <a:pPr eaLnBrk="1" hangingPunct="1"/>
            <a:r>
              <a:rPr lang="ja-JP" altLang="en-US" sz="2400" dirty="0" smtClean="0">
                <a:latin typeface="ＭＳ Ｐゴシック" pitchFamily="50" charset="-128"/>
                <a:ea typeface="ＭＳ Ｐゴシック" pitchFamily="50" charset="-128"/>
              </a:rPr>
              <a:t>ペソ急落</a:t>
            </a:r>
          </a:p>
          <a:p>
            <a:pPr eaLnBrk="1" hangingPunct="1"/>
            <a:r>
              <a:rPr lang="ja-JP" altLang="en-US" sz="2400" dirty="0" smtClean="0">
                <a:latin typeface="ＭＳ Ｐゴシック" pitchFamily="50" charset="-128"/>
                <a:ea typeface="ＭＳ Ｐゴシック" pitchFamily="50" charset="-128"/>
              </a:rPr>
              <a:t>緊急支援</a:t>
            </a:r>
          </a:p>
        </p:txBody>
      </p:sp>
      <p:sp>
        <p:nvSpPr>
          <p:cNvPr id="122884" name="Rectangle 4"/>
          <p:cNvSpPr>
            <a:spLocks noGrp="1" noChangeArrowheads="1"/>
          </p:cNvSpPr>
          <p:nvPr>
            <p:ph sz="half" idx="2"/>
          </p:nvPr>
        </p:nvSpPr>
        <p:spPr>
          <a:xfrm>
            <a:off x="4614863" y="2209800"/>
            <a:ext cx="3995737" cy="3886200"/>
          </a:xfrm>
          <a:ln>
            <a:solidFill>
              <a:schemeClr val="hlink"/>
            </a:solidFill>
          </a:ln>
        </p:spPr>
        <p:txBody>
          <a:bodyPr/>
          <a:lstStyle/>
          <a:p>
            <a:pPr algn="ctr" eaLnBrk="1" hangingPunct="1">
              <a:buFontTx/>
              <a:buNone/>
            </a:pPr>
            <a:r>
              <a:rPr lang="ja-JP" altLang="en-US" sz="2400" dirty="0" smtClean="0">
                <a:latin typeface="ＭＳ Ｐゴシック" pitchFamily="50" charset="-128"/>
                <a:ea typeface="ＭＳ Ｐゴシック" pitchFamily="50" charset="-128"/>
              </a:rPr>
              <a:t>遠　因</a:t>
            </a:r>
          </a:p>
          <a:p>
            <a:pPr eaLnBrk="1" hangingPunct="1">
              <a:lnSpc>
                <a:spcPct val="130000"/>
              </a:lnSpc>
            </a:pP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米国</a:t>
            </a: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双子の赤字</a:t>
            </a:r>
          </a:p>
          <a:p>
            <a:pPr eaLnBrk="1" hangingPunct="1">
              <a:lnSpc>
                <a:spcPct val="130000"/>
              </a:lnSpc>
            </a:pP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米国</a:t>
            </a: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低インフレ</a:t>
            </a:r>
          </a:p>
          <a:p>
            <a:pPr eaLnBrk="1" hangingPunct="1">
              <a:lnSpc>
                <a:spcPct val="130000"/>
              </a:lnSpc>
            </a:pP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米国</a:t>
            </a: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対日貿易赤字</a:t>
            </a:r>
          </a:p>
          <a:p>
            <a:pPr eaLnBrk="1" hangingPunct="1">
              <a:lnSpc>
                <a:spcPct val="130000"/>
              </a:lnSpc>
            </a:pPr>
            <a:r>
              <a:rPr lang="en-US" altLang="ja-JP" sz="2400" dirty="0" smtClean="0">
                <a:latin typeface="ＭＳ Ｐゴシック" pitchFamily="50" charset="-128"/>
                <a:ea typeface="ＭＳ Ｐゴシック" pitchFamily="50" charset="-128"/>
              </a:rPr>
              <a:t>(</a:t>
            </a:r>
            <a:r>
              <a:rPr lang="ja-JP" altLang="en-US" sz="2400" dirty="0" smtClean="0">
                <a:latin typeface="ＭＳ Ｐゴシック" pitchFamily="50" charset="-128"/>
                <a:ea typeface="ＭＳ Ｐゴシック" pitchFamily="50" charset="-128"/>
              </a:rPr>
              <a:t>亜）対米貿易黒字</a:t>
            </a:r>
          </a:p>
          <a:p>
            <a:pPr eaLnBrk="1" hangingPunct="1">
              <a:lnSpc>
                <a:spcPct val="130000"/>
              </a:lnSpc>
            </a:pPr>
            <a:r>
              <a:rPr lang="ja-JP" altLang="en-US" sz="2400" dirty="0" smtClean="0">
                <a:latin typeface="ＭＳ Ｐゴシック" pitchFamily="50" charset="-128"/>
                <a:ea typeface="ＭＳ Ｐゴシック" pitchFamily="50" charset="-128"/>
              </a:rPr>
              <a:t>市場介入効果</a:t>
            </a:r>
          </a:p>
          <a:p>
            <a:pPr eaLnBrk="1" hangingPunct="1"/>
            <a:endParaRPr lang="ja-JP" altLang="en-US" sz="2400" dirty="0" smtClean="0">
              <a:latin typeface="ＭＳ Ｐゴシック" pitchFamily="50" charset="-128"/>
              <a:ea typeface="ＭＳ Ｐゴシック" pitchFamily="50" charset="-128"/>
            </a:endParaRPr>
          </a:p>
          <a:p>
            <a:pPr eaLnBrk="1" hangingPunct="1"/>
            <a:endParaRPr lang="ja-JP" altLang="en-US" sz="2400" dirty="0" smtClean="0">
              <a:latin typeface="ＭＳ Ｐゴシック" pitchFamily="50" charset="-128"/>
              <a:ea typeface="ＭＳ Ｐゴシック" pitchFamily="50" charset="-128"/>
            </a:endParaRPr>
          </a:p>
          <a:p>
            <a:pPr eaLnBrk="1" hangingPunct="1"/>
            <a:endParaRPr lang="en-US" altLang="ja-JP" sz="2400" dirty="0" smtClean="0">
              <a:latin typeface="ＭＳ Ｐゴシック" pitchFamily="50" charset="-128"/>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3">
                                            <p:bg/>
                                          </p:spTgt>
                                        </p:tgtEl>
                                        <p:attrNameLst>
                                          <p:attrName>style.visibility</p:attrName>
                                        </p:attrNameLst>
                                      </p:cBhvr>
                                      <p:to>
                                        <p:strVal val="visible"/>
                                      </p:to>
                                    </p:set>
                                    <p:animEffect transition="in" filter="fade">
                                      <p:cBhvr>
                                        <p:cTn id="7" dur="500"/>
                                        <p:tgtEl>
                                          <p:spTgt spid="1228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83">
                                            <p:txEl>
                                              <p:pRg st="0" end="0"/>
                                            </p:txEl>
                                          </p:spTgt>
                                        </p:tgtEl>
                                        <p:attrNameLst>
                                          <p:attrName>style.visibility</p:attrName>
                                        </p:attrNameLst>
                                      </p:cBhvr>
                                      <p:to>
                                        <p:strVal val="visible"/>
                                      </p:to>
                                    </p:set>
                                    <p:animEffect transition="in" filter="fade">
                                      <p:cBhvr>
                                        <p:cTn id="10" dur="500"/>
                                        <p:tgtEl>
                                          <p:spTgt spid="1228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Effect transition="in" filter="fade">
                                      <p:cBhvr>
                                        <p:cTn id="13" dur="500"/>
                                        <p:tgtEl>
                                          <p:spTgt spid="12288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883">
                                            <p:txEl>
                                              <p:pRg st="2" end="2"/>
                                            </p:txEl>
                                          </p:spTgt>
                                        </p:tgtEl>
                                        <p:attrNameLst>
                                          <p:attrName>style.visibility</p:attrName>
                                        </p:attrNameLst>
                                      </p:cBhvr>
                                      <p:to>
                                        <p:strVal val="visible"/>
                                      </p:to>
                                    </p:set>
                                    <p:animEffect transition="in" filter="fade">
                                      <p:cBhvr>
                                        <p:cTn id="16" dur="500"/>
                                        <p:tgtEl>
                                          <p:spTgt spid="12288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fade">
                                      <p:cBhvr>
                                        <p:cTn id="19" dur="500"/>
                                        <p:tgtEl>
                                          <p:spTgt spid="12288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883">
                                            <p:txEl>
                                              <p:pRg st="4" end="4"/>
                                            </p:txEl>
                                          </p:spTgt>
                                        </p:tgtEl>
                                        <p:attrNameLst>
                                          <p:attrName>style.visibility</p:attrName>
                                        </p:attrNameLst>
                                      </p:cBhvr>
                                      <p:to>
                                        <p:strVal val="visible"/>
                                      </p:to>
                                    </p:set>
                                    <p:animEffect transition="in" filter="fade">
                                      <p:cBhvr>
                                        <p:cTn id="22" dur="500"/>
                                        <p:tgtEl>
                                          <p:spTgt spid="12288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883">
                                            <p:txEl>
                                              <p:pRg st="5" end="5"/>
                                            </p:txEl>
                                          </p:spTgt>
                                        </p:tgtEl>
                                        <p:attrNameLst>
                                          <p:attrName>style.visibility</p:attrName>
                                        </p:attrNameLst>
                                      </p:cBhvr>
                                      <p:to>
                                        <p:strVal val="visible"/>
                                      </p:to>
                                    </p:set>
                                    <p:animEffect transition="in" filter="fade">
                                      <p:cBhvr>
                                        <p:cTn id="25" dur="500"/>
                                        <p:tgtEl>
                                          <p:spTgt spid="12288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883">
                                            <p:txEl>
                                              <p:pRg st="6" end="6"/>
                                            </p:txEl>
                                          </p:spTgt>
                                        </p:tgtEl>
                                        <p:attrNameLst>
                                          <p:attrName>style.visibility</p:attrName>
                                        </p:attrNameLst>
                                      </p:cBhvr>
                                      <p:to>
                                        <p:strVal val="visible"/>
                                      </p:to>
                                    </p:set>
                                    <p:animEffect transition="in" filter="fade">
                                      <p:cBhvr>
                                        <p:cTn id="28" dur="500"/>
                                        <p:tgtEl>
                                          <p:spTgt spid="12288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2883">
                                            <p:txEl>
                                              <p:pRg st="7" end="7"/>
                                            </p:txEl>
                                          </p:spTgt>
                                        </p:tgtEl>
                                        <p:attrNameLst>
                                          <p:attrName>style.visibility</p:attrName>
                                        </p:attrNameLst>
                                      </p:cBhvr>
                                      <p:to>
                                        <p:strVal val="visible"/>
                                      </p:to>
                                    </p:set>
                                    <p:animEffect transition="in" filter="fade">
                                      <p:cBhvr>
                                        <p:cTn id="31" dur="500"/>
                                        <p:tgtEl>
                                          <p:spTgt spid="12288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2884">
                                            <p:bg/>
                                          </p:spTgt>
                                        </p:tgtEl>
                                        <p:attrNameLst>
                                          <p:attrName>style.visibility</p:attrName>
                                        </p:attrNameLst>
                                      </p:cBhvr>
                                      <p:to>
                                        <p:strVal val="visible"/>
                                      </p:to>
                                    </p:set>
                                    <p:anim calcmode="lin" valueType="num">
                                      <p:cBhvr additive="base">
                                        <p:cTn id="36" dur="500" fill="hold"/>
                                        <p:tgtEl>
                                          <p:spTgt spid="122884">
                                            <p:bg/>
                                          </p:spTgt>
                                        </p:tgtEl>
                                        <p:attrNameLst>
                                          <p:attrName>ppt_x</p:attrName>
                                        </p:attrNameLst>
                                      </p:cBhvr>
                                      <p:tavLst>
                                        <p:tav tm="0">
                                          <p:val>
                                            <p:strVal val="#ppt_x"/>
                                          </p:val>
                                        </p:tav>
                                        <p:tav tm="100000">
                                          <p:val>
                                            <p:strVal val="#ppt_x"/>
                                          </p:val>
                                        </p:tav>
                                      </p:tavLst>
                                    </p:anim>
                                    <p:anim calcmode="lin" valueType="num">
                                      <p:cBhvr additive="base">
                                        <p:cTn id="37" dur="500" fill="hold"/>
                                        <p:tgtEl>
                                          <p:spTgt spid="122884">
                                            <p:bg/>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2884">
                                            <p:txEl>
                                              <p:pRg st="0" end="0"/>
                                            </p:txEl>
                                          </p:spTgt>
                                        </p:tgtEl>
                                        <p:attrNameLst>
                                          <p:attrName>style.visibility</p:attrName>
                                        </p:attrNameLst>
                                      </p:cBhvr>
                                      <p:to>
                                        <p:strVal val="visible"/>
                                      </p:to>
                                    </p:set>
                                    <p:anim calcmode="lin" valueType="num">
                                      <p:cBhvr additive="base">
                                        <p:cTn id="40"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2884">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2884">
                                            <p:txEl>
                                              <p:pRg st="1" end="1"/>
                                            </p:txEl>
                                          </p:spTgt>
                                        </p:tgtEl>
                                        <p:attrNameLst>
                                          <p:attrName>style.visibility</p:attrName>
                                        </p:attrNameLst>
                                      </p:cBhvr>
                                      <p:to>
                                        <p:strVal val="visible"/>
                                      </p:to>
                                    </p:set>
                                    <p:anim calcmode="lin" valueType="num">
                                      <p:cBhvr additive="base">
                                        <p:cTn id="44"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2884">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2884">
                                            <p:txEl>
                                              <p:pRg st="2" end="2"/>
                                            </p:txEl>
                                          </p:spTgt>
                                        </p:tgtEl>
                                        <p:attrNameLst>
                                          <p:attrName>style.visibility</p:attrName>
                                        </p:attrNameLst>
                                      </p:cBhvr>
                                      <p:to>
                                        <p:strVal val="visible"/>
                                      </p:to>
                                    </p:set>
                                    <p:anim calcmode="lin" valueType="num">
                                      <p:cBhvr additive="base">
                                        <p:cTn id="48"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2884">
                                            <p:txEl>
                                              <p:pRg st="2" end="2"/>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22884">
                                            <p:txEl>
                                              <p:pRg st="3" end="3"/>
                                            </p:txEl>
                                          </p:spTgt>
                                        </p:tgtEl>
                                        <p:attrNameLst>
                                          <p:attrName>style.visibility</p:attrName>
                                        </p:attrNameLst>
                                      </p:cBhvr>
                                      <p:to>
                                        <p:strVal val="visible"/>
                                      </p:to>
                                    </p:set>
                                    <p:anim calcmode="lin" valueType="num">
                                      <p:cBhvr additive="base">
                                        <p:cTn id="52"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28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2884">
                                            <p:txEl>
                                              <p:pRg st="4" end="4"/>
                                            </p:txEl>
                                          </p:spTgt>
                                        </p:tgtEl>
                                        <p:attrNameLst>
                                          <p:attrName>style.visibility</p:attrName>
                                        </p:attrNameLst>
                                      </p:cBhvr>
                                      <p:to>
                                        <p:strVal val="visible"/>
                                      </p:to>
                                    </p:set>
                                    <p:anim calcmode="lin" valueType="num">
                                      <p:cBhvr additive="base">
                                        <p:cTn id="58"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28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2884">
                                            <p:txEl>
                                              <p:pRg st="5" end="5"/>
                                            </p:txEl>
                                          </p:spTgt>
                                        </p:tgtEl>
                                        <p:attrNameLst>
                                          <p:attrName>style.visibility</p:attrName>
                                        </p:attrNameLst>
                                      </p:cBhvr>
                                      <p:to>
                                        <p:strVal val="visible"/>
                                      </p:to>
                                    </p:set>
                                    <p:anim calcmode="lin" valueType="num">
                                      <p:cBhvr additive="base">
                                        <p:cTn id="64"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288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nimBg="1"/>
      <p:bldP spid="12288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219200"/>
            <a:ext cx="8186738" cy="760413"/>
          </a:xfrm>
        </p:spPr>
        <p:txBody>
          <a:bodyPr>
            <a:normAutofit fontScale="90000"/>
          </a:bodyPr>
          <a:lstStyle/>
          <a:p>
            <a:pPr eaLnBrk="1" fontAlgn="auto" hangingPunct="1">
              <a:spcAft>
                <a:spcPts val="0"/>
              </a:spcAft>
              <a:defRPr/>
            </a:pPr>
            <a:r>
              <a:rPr lang="ja-JP" altLang="en-US" dirty="0"/>
              <a:t>円安</a:t>
            </a:r>
            <a:br>
              <a:rPr lang="ja-JP" altLang="en-US" dirty="0"/>
            </a:br>
            <a:r>
              <a:rPr lang="en-US" altLang="ja-JP" dirty="0" smtClean="0"/>
              <a:t>1995</a:t>
            </a:r>
            <a:r>
              <a:rPr lang="ja-JP" altLang="en-US" dirty="0" smtClean="0"/>
              <a:t>年夏</a:t>
            </a:r>
            <a:r>
              <a:rPr lang="ja-JP" altLang="en-US" dirty="0"/>
              <a:t>～現在</a:t>
            </a:r>
          </a:p>
        </p:txBody>
      </p:sp>
      <p:sp>
        <p:nvSpPr>
          <p:cNvPr id="123907" name="Rectangle 3"/>
          <p:cNvSpPr>
            <a:spLocks noGrp="1" noChangeArrowheads="1"/>
          </p:cNvSpPr>
          <p:nvPr>
            <p:ph idx="1"/>
          </p:nvPr>
        </p:nvSpPr>
        <p:spPr/>
        <p:txBody>
          <a:bodyPr/>
          <a:lstStyle/>
          <a:p>
            <a:pPr eaLnBrk="1" hangingPunct="1">
              <a:lnSpc>
                <a:spcPct val="120000"/>
              </a:lnSpc>
            </a:pPr>
            <a:r>
              <a:rPr lang="ja-JP" altLang="en-US" smtClean="0"/>
              <a:t>低金利：内外金利差</a:t>
            </a:r>
          </a:p>
          <a:p>
            <a:pPr eaLnBrk="1" hangingPunct="1">
              <a:lnSpc>
                <a:spcPct val="120000"/>
              </a:lnSpc>
              <a:buFontTx/>
              <a:buNone/>
            </a:pPr>
            <a:r>
              <a:rPr lang="ja-JP" altLang="en-US" smtClean="0"/>
              <a:t>　　←不良債権、株安、景気後退</a:t>
            </a:r>
          </a:p>
          <a:p>
            <a:pPr eaLnBrk="1" hangingPunct="1">
              <a:lnSpc>
                <a:spcPct val="120000"/>
              </a:lnSpc>
            </a:pPr>
            <a:r>
              <a:rPr lang="ja-JP" altLang="en-US" smtClean="0"/>
              <a:t>円流出：外貨建外国債買越し</a:t>
            </a:r>
          </a:p>
          <a:p>
            <a:pPr eaLnBrk="1" hangingPunct="1">
              <a:lnSpc>
                <a:spcPct val="120000"/>
              </a:lnSpc>
            </a:pPr>
            <a:r>
              <a:rPr lang="ja-JP" altLang="en-US" smtClean="0"/>
              <a:t>円安容認</a:t>
            </a:r>
          </a:p>
          <a:p>
            <a:pPr eaLnBrk="1" hangingPunct="1">
              <a:lnSpc>
                <a:spcPct val="120000"/>
              </a:lnSpc>
            </a:pPr>
            <a:r>
              <a:rPr lang="ja-JP" altLang="en-US" smtClean="0"/>
              <a:t>経常黒字縮小</a:t>
            </a:r>
          </a:p>
          <a:p>
            <a:pPr eaLnBrk="1" hangingPunct="1">
              <a:lnSpc>
                <a:spcPct val="120000"/>
              </a:lnSpc>
            </a:pPr>
            <a:r>
              <a:rPr lang="ja-JP" altLang="en-US" smtClean="0"/>
              <a:t>不景気、金融不安（国内、ｱｼﾞｱ）</a:t>
            </a:r>
          </a:p>
          <a:p>
            <a:pPr eaLnBrk="1" hangingPunct="1">
              <a:lnSpc>
                <a:spcPct val="120000"/>
              </a:lnSpc>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anim calcmode="lin" valueType="num">
                                      <p:cBhvr additive="base">
                                        <p:cTn id="11"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 calcmode="lin" valueType="num">
                                      <p:cBhvr additive="base">
                                        <p:cTn id="17"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3907">
                                            <p:txEl>
                                              <p:pRg st="3" end="3"/>
                                            </p:txEl>
                                          </p:spTgt>
                                        </p:tgtEl>
                                        <p:attrNameLst>
                                          <p:attrName>style.visibility</p:attrName>
                                        </p:attrNameLst>
                                      </p:cBhvr>
                                      <p:to>
                                        <p:strVal val="visible"/>
                                      </p:to>
                                    </p:set>
                                    <p:anim calcmode="lin" valueType="num">
                                      <p:cBhvr additive="base">
                                        <p:cTn id="23" dur="5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3907">
                                            <p:txEl>
                                              <p:pRg st="4" end="4"/>
                                            </p:txEl>
                                          </p:spTgt>
                                        </p:tgtEl>
                                        <p:attrNameLst>
                                          <p:attrName>style.visibility</p:attrName>
                                        </p:attrNameLst>
                                      </p:cBhvr>
                                      <p:to>
                                        <p:strVal val="visible"/>
                                      </p:to>
                                    </p:set>
                                    <p:anim calcmode="lin" valueType="num">
                                      <p:cBhvr additive="base">
                                        <p:cTn id="29" dur="5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3907">
                                            <p:txEl>
                                              <p:pRg st="5" end="5"/>
                                            </p:txEl>
                                          </p:spTgt>
                                        </p:tgtEl>
                                        <p:attrNameLst>
                                          <p:attrName>style.visibility</p:attrName>
                                        </p:attrNameLst>
                                      </p:cBhvr>
                                      <p:to>
                                        <p:strVal val="visible"/>
                                      </p:to>
                                    </p:set>
                                    <p:anim calcmode="lin" valueType="num">
                                      <p:cBhvr additive="base">
                                        <p:cTn id="35" dur="500" fill="hold"/>
                                        <p:tgtEl>
                                          <p:spTgt spid="12390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9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ja-JP" altLang="en-US" smtClean="0"/>
              <a:t>円安の影響</a:t>
            </a:r>
          </a:p>
        </p:txBody>
      </p:sp>
      <p:sp>
        <p:nvSpPr>
          <p:cNvPr id="124931" name="Rectangle 3"/>
          <p:cNvSpPr>
            <a:spLocks noGrp="1" noChangeArrowheads="1"/>
          </p:cNvSpPr>
          <p:nvPr>
            <p:ph idx="1"/>
          </p:nvPr>
        </p:nvSpPr>
        <p:spPr/>
        <p:txBody>
          <a:bodyPr/>
          <a:lstStyle/>
          <a:p>
            <a:pPr eaLnBrk="1" hangingPunct="1"/>
            <a:r>
              <a:rPr lang="ja-JP" altLang="en-US" smtClean="0"/>
              <a:t>内外価格差逆転</a:t>
            </a:r>
          </a:p>
          <a:p>
            <a:pPr lvl="1" eaLnBrk="1" hangingPunct="1"/>
            <a:r>
              <a:rPr lang="ja-JP" altLang="en-US" smtClean="0"/>
              <a:t>ＦＤＩに影響</a:t>
            </a:r>
          </a:p>
          <a:p>
            <a:pPr lvl="1" eaLnBrk="1" hangingPunct="1"/>
            <a:r>
              <a:rPr lang="ja-JP" altLang="en-US" smtClean="0"/>
              <a:t>輸出増大、輸入削減（貿易摩擦再燃）</a:t>
            </a:r>
          </a:p>
          <a:p>
            <a:pPr eaLnBrk="1" hangingPunct="1"/>
            <a:r>
              <a:rPr lang="ja-JP" altLang="en-US" smtClean="0"/>
              <a:t>円安差益</a:t>
            </a:r>
          </a:p>
          <a:p>
            <a:pPr lvl="1" eaLnBrk="1" hangingPunct="1"/>
            <a:r>
              <a:rPr lang="ja-JP" altLang="en-US" smtClean="0"/>
              <a:t>輸入インフレ＋低金利⇔不景気</a:t>
            </a:r>
          </a:p>
          <a:p>
            <a:pPr eaLnBrk="1" hangingPunct="1"/>
            <a:r>
              <a:rPr lang="ja-JP" altLang="en-US" smtClean="0"/>
              <a:t>円国際化の後退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anim calcmode="lin" valueType="num">
                                      <p:cBhvr additive="base">
                                        <p:cTn id="11"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49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anim calcmode="lin" valueType="num">
                                      <p:cBhvr additive="base">
                                        <p:cTn id="15"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4931">
                                            <p:txEl>
                                              <p:pRg st="3" end="3"/>
                                            </p:txEl>
                                          </p:spTgt>
                                        </p:tgtEl>
                                        <p:attrNameLst>
                                          <p:attrName>style.visibility</p:attrName>
                                        </p:attrNameLst>
                                      </p:cBhvr>
                                      <p:to>
                                        <p:strVal val="visible"/>
                                      </p:to>
                                    </p:set>
                                    <p:anim calcmode="lin" valueType="num">
                                      <p:cBhvr additive="base">
                                        <p:cTn id="21"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493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4931">
                                            <p:txEl>
                                              <p:pRg st="4" end="4"/>
                                            </p:txEl>
                                          </p:spTgt>
                                        </p:tgtEl>
                                        <p:attrNameLst>
                                          <p:attrName>style.visibility</p:attrName>
                                        </p:attrNameLst>
                                      </p:cBhvr>
                                      <p:to>
                                        <p:strVal val="visible"/>
                                      </p:to>
                                    </p:set>
                                    <p:anim calcmode="lin" valueType="num">
                                      <p:cBhvr additive="base">
                                        <p:cTn id="25"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4931">
                                            <p:txEl>
                                              <p:pRg st="5" end="5"/>
                                            </p:txEl>
                                          </p:spTgt>
                                        </p:tgtEl>
                                        <p:attrNameLst>
                                          <p:attrName>style.visibility</p:attrName>
                                        </p:attrNameLst>
                                      </p:cBhvr>
                                      <p:to>
                                        <p:strVal val="visible"/>
                                      </p:to>
                                    </p:set>
                                    <p:anim calcmode="lin" valueType="num">
                                      <p:cBhvr additive="base">
                                        <p:cTn id="31" dur="500" fill="hold"/>
                                        <p:tgtEl>
                                          <p:spTgt spid="1249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ja-JP" altLang="en-US" smtClean="0">
                <a:effectLst>
                  <a:outerShdw blurRad="38100" dist="38100" dir="2700000" algn="tl">
                    <a:srgbClr val="C0C0C0"/>
                  </a:outerShdw>
                </a:effectLst>
              </a:rPr>
              <a:t>アジアの通貨危機</a:t>
            </a:r>
            <a:br>
              <a:rPr lang="ja-JP" altLang="en-US" smtClean="0">
                <a:effectLst>
                  <a:outerShdw blurRad="38100" dist="38100" dir="2700000" algn="tl">
                    <a:srgbClr val="C0C0C0"/>
                  </a:outerShdw>
                </a:effectLst>
              </a:rPr>
            </a:br>
            <a:r>
              <a:rPr lang="ja-JP" altLang="en-US" smtClean="0">
                <a:effectLst>
                  <a:outerShdw blurRad="38100" dist="38100" dir="2700000" algn="tl">
                    <a:srgbClr val="C0C0C0"/>
                  </a:outerShdw>
                </a:effectLst>
              </a:rPr>
              <a:t>（タイ バーツ急落）</a:t>
            </a:r>
          </a:p>
        </p:txBody>
      </p:sp>
      <p:sp>
        <p:nvSpPr>
          <p:cNvPr id="169987" name="Rectangle 3"/>
          <p:cNvSpPr>
            <a:spLocks noGrp="1" noChangeArrowheads="1"/>
          </p:cNvSpPr>
          <p:nvPr>
            <p:ph type="body" idx="1"/>
          </p:nvPr>
        </p:nvSpPr>
        <p:spPr>
          <a:xfrm>
            <a:off x="179388" y="1557338"/>
            <a:ext cx="8902212" cy="2816225"/>
          </a:xfrm>
        </p:spPr>
        <p:txBody>
          <a:bodyPr/>
          <a:lstStyle/>
          <a:p>
            <a:pPr eaLnBrk="1" hangingPunct="1">
              <a:buFont typeface="Wingdings" pitchFamily="2" charset="2"/>
              <a:buNone/>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63</a:t>
            </a:r>
            <a:r>
              <a:rPr lang="ja-JP" altLang="en-US" dirty="0" smtClean="0">
                <a:effectLst>
                  <a:outerShdw blurRad="38100" dist="38100" dir="2700000" algn="tl">
                    <a:srgbClr val="C0C0C0"/>
                  </a:outerShdw>
                </a:effectLst>
              </a:rPr>
              <a:t>　固定相場　</a:t>
            </a:r>
            <a:r>
              <a:rPr lang="en-US" altLang="ja-JP" dirty="0" smtClean="0">
                <a:effectLst>
                  <a:outerShdw blurRad="38100" dist="38100" dir="2700000" algn="tl">
                    <a:srgbClr val="C0C0C0"/>
                  </a:outerShdw>
                </a:effectLst>
              </a:rPr>
              <a:t>1$=20.8</a:t>
            </a:r>
            <a:r>
              <a:rPr lang="ja-JP" altLang="en-US" dirty="0" smtClean="0">
                <a:effectLst>
                  <a:outerShdw blurRad="38100" dist="38100" dir="2700000" algn="tl">
                    <a:srgbClr val="C0C0C0"/>
                  </a:outerShdw>
                </a:effectLst>
              </a:rPr>
              <a:t>ﾊﾞｰﾂ</a:t>
            </a:r>
          </a:p>
          <a:p>
            <a:pPr eaLnBrk="1" hangingPunct="1">
              <a:buFont typeface="Wingdings" pitchFamily="2" charset="2"/>
              <a:buNone/>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78</a:t>
            </a:r>
            <a:r>
              <a:rPr lang="ja-JP" altLang="en-US" dirty="0" smtClean="0">
                <a:effectLst>
                  <a:outerShdw blurRad="38100" dist="38100" dir="2700000" algn="tl">
                    <a:srgbClr val="C0C0C0"/>
                  </a:outerShdw>
                </a:effectLst>
              </a:rPr>
              <a:t>　通貨バスケット方式導入</a:t>
            </a:r>
          </a:p>
          <a:p>
            <a:pPr eaLnBrk="1" hangingPunct="1">
              <a:buFont typeface="Wingdings" pitchFamily="2" charset="2"/>
              <a:buNone/>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81.5 1$=23</a:t>
            </a:r>
            <a:r>
              <a:rPr lang="ja-JP" altLang="en-US" dirty="0" smtClean="0">
                <a:effectLst>
                  <a:outerShdw blurRad="38100" dist="38100" dir="2700000" algn="tl">
                    <a:srgbClr val="C0C0C0"/>
                  </a:outerShdw>
                </a:effectLst>
              </a:rPr>
              <a:t>ﾊﾞｰﾂ ⇒　 </a:t>
            </a: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84.11 1$=27.15</a:t>
            </a:r>
            <a:r>
              <a:rPr lang="ja-JP" altLang="en-US" dirty="0" smtClean="0">
                <a:effectLst>
                  <a:outerShdw blurRad="38100" dist="38100" dir="2700000" algn="tl">
                    <a:srgbClr val="C0C0C0"/>
                  </a:outerShdw>
                </a:effectLst>
              </a:rPr>
              <a:t>ﾊﾞｰﾂ</a:t>
            </a:r>
          </a:p>
          <a:p>
            <a:pPr eaLnBrk="1" hangingPunct="1">
              <a:buFont typeface="Wingdings" pitchFamily="2" charset="2"/>
              <a:buNone/>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97.2 </a:t>
            </a:r>
            <a:r>
              <a:rPr lang="ja-JP" altLang="en-US" dirty="0" smtClean="0">
                <a:effectLst>
                  <a:outerShdw blurRad="38100" dist="38100" dir="2700000" algn="tl">
                    <a:srgbClr val="C0C0C0"/>
                  </a:outerShdw>
                </a:effectLst>
              </a:rPr>
              <a:t>急落⇒</a:t>
            </a: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97.7</a:t>
            </a:r>
            <a:r>
              <a:rPr lang="ja-JP" altLang="en-US" dirty="0" smtClean="0">
                <a:effectLst>
                  <a:outerShdw blurRad="38100" dist="38100" dir="2700000" algn="tl">
                    <a:srgbClr val="C0C0C0"/>
                  </a:outerShdw>
                </a:effectLst>
              </a:rPr>
              <a:t>変動相場 </a:t>
            </a:r>
            <a:r>
              <a:rPr lang="en-US" altLang="ja-JP" dirty="0" smtClean="0">
                <a:effectLst>
                  <a:outerShdw blurRad="38100" dist="38100" dir="2700000" algn="tl">
                    <a:srgbClr val="C0C0C0"/>
                  </a:outerShdw>
                </a:effectLst>
              </a:rPr>
              <a:t>1$=32</a:t>
            </a:r>
            <a:r>
              <a:rPr lang="ja-JP" altLang="en-US" dirty="0" smtClean="0">
                <a:effectLst>
                  <a:outerShdw blurRad="38100" dist="38100" dir="2700000" algn="tl">
                    <a:srgbClr val="C0C0C0"/>
                  </a:outerShdw>
                </a:effectLst>
              </a:rPr>
              <a:t>～</a:t>
            </a:r>
            <a:r>
              <a:rPr lang="en-US" altLang="ja-JP" dirty="0" smtClean="0">
                <a:effectLst>
                  <a:outerShdw blurRad="38100" dist="38100" dir="2700000" algn="tl">
                    <a:srgbClr val="C0C0C0"/>
                  </a:outerShdw>
                </a:effectLst>
              </a:rPr>
              <a:t>44</a:t>
            </a:r>
            <a:r>
              <a:rPr lang="ja-JP" altLang="en-US" dirty="0" smtClean="0">
                <a:effectLst>
                  <a:outerShdw blurRad="38100" dist="38100" dir="2700000" algn="tl">
                    <a:srgbClr val="C0C0C0"/>
                  </a:outerShdw>
                </a:effectLst>
              </a:rPr>
              <a:t>ﾊﾞｰﾂ</a:t>
            </a:r>
          </a:p>
        </p:txBody>
      </p:sp>
      <p:sp>
        <p:nvSpPr>
          <p:cNvPr id="169988" name="Text Box 4"/>
          <p:cNvSpPr txBox="1">
            <a:spLocks noChangeArrowheads="1"/>
          </p:cNvSpPr>
          <p:nvPr/>
        </p:nvSpPr>
        <p:spPr bwMode="auto">
          <a:xfrm>
            <a:off x="2051050" y="4941888"/>
            <a:ext cx="6400800" cy="1563687"/>
          </a:xfrm>
          <a:prstGeom prst="rect">
            <a:avLst/>
          </a:prstGeom>
          <a:noFill/>
          <a:ln w="9525">
            <a:solidFill>
              <a:schemeClr val="tx2"/>
            </a:solidFill>
            <a:miter lim="800000"/>
            <a:headEnd/>
            <a:tailEnd/>
          </a:ln>
        </p:spPr>
        <p:txBody>
          <a:bodyPr>
            <a:spAutoFit/>
          </a:bodyPr>
          <a:lstStyle/>
          <a:p>
            <a:pPr>
              <a:buFontTx/>
              <a:buChar char="•"/>
            </a:pPr>
            <a:r>
              <a:rPr lang="ja-JP" altLang="en-US" sz="3200"/>
              <a:t>設備投資－経常収支赤字</a:t>
            </a:r>
          </a:p>
          <a:p>
            <a:pPr>
              <a:buFontTx/>
              <a:buChar char="•"/>
            </a:pPr>
            <a:r>
              <a:rPr lang="ja-JP" altLang="en-US" sz="3200"/>
              <a:t>円安　⇔　ﾊﾞｰﾂドル連動</a:t>
            </a:r>
          </a:p>
          <a:p>
            <a:pPr>
              <a:buFontTx/>
              <a:buChar char="•"/>
            </a:pPr>
            <a:r>
              <a:rPr lang="ja-JP" altLang="en-US" sz="3200"/>
              <a:t>対米短期金利差　⇒　バブル経済</a:t>
            </a:r>
            <a:endParaRPr lang="ja-JP" altLang="en-US" sz="2400"/>
          </a:p>
        </p:txBody>
      </p:sp>
      <p:sp>
        <p:nvSpPr>
          <p:cNvPr id="169989" name="Text Box 5"/>
          <p:cNvSpPr txBox="1">
            <a:spLocks noChangeArrowheads="1"/>
          </p:cNvSpPr>
          <p:nvPr/>
        </p:nvSpPr>
        <p:spPr bwMode="auto">
          <a:xfrm>
            <a:off x="1128713" y="4995863"/>
            <a:ext cx="671512" cy="1509712"/>
          </a:xfrm>
          <a:prstGeom prst="rect">
            <a:avLst/>
          </a:prstGeom>
          <a:solidFill>
            <a:schemeClr val="tx2"/>
          </a:solidFill>
          <a:ln w="9525">
            <a:noFill/>
            <a:miter lim="800000"/>
            <a:headEnd/>
            <a:tailEnd/>
          </a:ln>
        </p:spPr>
        <p:txBody>
          <a:bodyPr vert="eaVert">
            <a:spAutoFit/>
          </a:bodyPr>
          <a:lstStyle/>
          <a:p>
            <a:pPr algn="ctr"/>
            <a:r>
              <a:rPr lang="ja-JP" altLang="en-US" sz="3200">
                <a:solidFill>
                  <a:schemeClr val="bg1"/>
                </a:solidFill>
              </a:rPr>
              <a:t>要　因</a:t>
            </a:r>
            <a:endParaRPr lang="ja-JP" altLang="en-US" sz="24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fade">
                                      <p:cBhvr>
                                        <p:cTn id="7" dur="1000"/>
                                        <p:tgtEl>
                                          <p:spTgt spid="169989"/>
                                        </p:tgtEl>
                                      </p:cBhvr>
                                    </p:animEffect>
                                    <p:anim calcmode="lin" valueType="num">
                                      <p:cBhvr>
                                        <p:cTn id="8" dur="1000" fill="hold"/>
                                        <p:tgtEl>
                                          <p:spTgt spid="169989"/>
                                        </p:tgtEl>
                                        <p:attrNameLst>
                                          <p:attrName>ppt_x</p:attrName>
                                        </p:attrNameLst>
                                      </p:cBhvr>
                                      <p:tavLst>
                                        <p:tav tm="0">
                                          <p:val>
                                            <p:strVal val="#ppt_x"/>
                                          </p:val>
                                        </p:tav>
                                        <p:tav tm="100000">
                                          <p:val>
                                            <p:strVal val="#ppt_x"/>
                                          </p:val>
                                        </p:tav>
                                      </p:tavLst>
                                    </p:anim>
                                    <p:anim calcmode="lin" valueType="num">
                                      <p:cBhvr>
                                        <p:cTn id="9" dur="1000" fill="hold"/>
                                        <p:tgtEl>
                                          <p:spTgt spid="16998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1000"/>
                                        <p:tgtEl>
                                          <p:spTgt spid="169988"/>
                                        </p:tgtEl>
                                      </p:cBhvr>
                                    </p:animEffect>
                                    <p:anim calcmode="lin" valueType="num">
                                      <p:cBhvr>
                                        <p:cTn id="13" dur="1000" fill="hold"/>
                                        <p:tgtEl>
                                          <p:spTgt spid="169988"/>
                                        </p:tgtEl>
                                        <p:attrNameLst>
                                          <p:attrName>ppt_x</p:attrName>
                                        </p:attrNameLst>
                                      </p:cBhvr>
                                      <p:tavLst>
                                        <p:tav tm="0">
                                          <p:val>
                                            <p:strVal val="#ppt_x"/>
                                          </p:val>
                                        </p:tav>
                                        <p:tav tm="100000">
                                          <p:val>
                                            <p:strVal val="#ppt_x"/>
                                          </p:val>
                                        </p:tav>
                                      </p:tavLst>
                                    </p:anim>
                                    <p:anim calcmode="lin" valueType="num">
                                      <p:cBhvr>
                                        <p:cTn id="14" dur="1000" fill="hold"/>
                                        <p:tgtEl>
                                          <p:spTgt spid="169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P spid="16998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アジア経済：経済成長率"/>
          <p:cNvPicPr>
            <a:picLocks noChangeAspect="1" noChangeArrowheads="1"/>
          </p:cNvPicPr>
          <p:nvPr/>
        </p:nvPicPr>
        <p:blipFill>
          <a:blip r:embed="rId3"/>
          <a:srcRect/>
          <a:stretch>
            <a:fillRect/>
          </a:stretch>
        </p:blipFill>
        <p:spPr bwMode="auto">
          <a:xfrm>
            <a:off x="228600" y="457200"/>
            <a:ext cx="8534400" cy="5943600"/>
          </a:xfrm>
          <a:prstGeom prst="rect">
            <a:avLst/>
          </a:prstGeom>
          <a:noFill/>
          <a:ln w="9525">
            <a:noFill/>
            <a:miter lim="800000"/>
            <a:headEnd/>
            <a:tailEnd/>
          </a:ln>
        </p:spPr>
      </p:pic>
      <p:sp>
        <p:nvSpPr>
          <p:cNvPr id="171011" name="Rectangle 3"/>
          <p:cNvSpPr>
            <a:spLocks noGrp="1" noChangeArrowheads="1"/>
          </p:cNvSpPr>
          <p:nvPr>
            <p:ph type="title" idx="4294967295"/>
          </p:nvPr>
        </p:nvSpPr>
        <p:spPr>
          <a:xfrm>
            <a:off x="700088" y="384175"/>
            <a:ext cx="7758112" cy="795338"/>
          </a:xfrm>
        </p:spPr>
        <p:txBody>
          <a:bodyPr/>
          <a:lstStyle/>
          <a:p>
            <a:pPr eaLnBrk="1" hangingPunct="1">
              <a:defRPr/>
            </a:pPr>
            <a:r>
              <a:rPr lang="ja-JP" altLang="en-US" smtClean="0">
                <a:effectLst>
                  <a:outerShdw blurRad="38100" dist="38100" dir="2700000" algn="tl">
                    <a:srgbClr val="C0C0C0"/>
                  </a:outerShdw>
                </a:effectLst>
              </a:rPr>
              <a:t>アジア諸国の平均成長率</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アジア経済：貿易収支"/>
          <p:cNvPicPr>
            <a:picLocks noChangeAspect="1" noChangeArrowheads="1"/>
          </p:cNvPicPr>
          <p:nvPr/>
        </p:nvPicPr>
        <p:blipFill>
          <a:blip r:embed="rId3"/>
          <a:srcRect/>
          <a:stretch>
            <a:fillRect/>
          </a:stretch>
        </p:blipFill>
        <p:spPr bwMode="auto">
          <a:xfrm>
            <a:off x="539750" y="1052513"/>
            <a:ext cx="7467600" cy="4724400"/>
          </a:xfrm>
          <a:prstGeom prst="rect">
            <a:avLst/>
          </a:prstGeom>
          <a:noFill/>
          <a:ln w="9525">
            <a:noFill/>
            <a:miter lim="800000"/>
            <a:headEnd/>
            <a:tailEnd/>
          </a:ln>
        </p:spPr>
      </p:pic>
      <p:sp>
        <p:nvSpPr>
          <p:cNvPr id="172035" name="Rectangle 3"/>
          <p:cNvSpPr>
            <a:spLocks noGrp="1" noChangeArrowheads="1"/>
          </p:cNvSpPr>
          <p:nvPr>
            <p:ph type="title" idx="4294967295"/>
          </p:nvPr>
        </p:nvSpPr>
        <p:spPr>
          <a:xfrm>
            <a:off x="609600" y="0"/>
            <a:ext cx="7772400" cy="1143000"/>
          </a:xfrm>
        </p:spPr>
        <p:txBody>
          <a:bodyPr/>
          <a:lstStyle/>
          <a:p>
            <a:pPr eaLnBrk="1" hangingPunct="1">
              <a:defRPr/>
            </a:pPr>
            <a:r>
              <a:rPr lang="ja-JP" altLang="en-US" smtClean="0">
                <a:effectLst>
                  <a:outerShdw blurRad="38100" dist="38100" dir="2700000" algn="tl">
                    <a:srgbClr val="C0C0C0"/>
                  </a:outerShdw>
                </a:effectLst>
              </a:rPr>
              <a:t>アジア諸国の貿易収支</a:t>
            </a:r>
          </a:p>
        </p:txBody>
      </p:sp>
      <p:sp>
        <p:nvSpPr>
          <p:cNvPr id="114692" name="Text Box 4"/>
          <p:cNvSpPr txBox="1">
            <a:spLocks noChangeArrowheads="1"/>
          </p:cNvSpPr>
          <p:nvPr/>
        </p:nvSpPr>
        <p:spPr bwMode="auto">
          <a:xfrm>
            <a:off x="288925" y="6069013"/>
            <a:ext cx="184150" cy="336550"/>
          </a:xfrm>
          <a:prstGeom prst="rect">
            <a:avLst/>
          </a:prstGeom>
          <a:noFill/>
          <a:ln w="9525">
            <a:noFill/>
            <a:miter lim="800000"/>
            <a:headEnd/>
            <a:tailEnd/>
          </a:ln>
        </p:spPr>
        <p:txBody>
          <a:bodyPr wrap="none">
            <a:spAutoFit/>
          </a:bodyPr>
          <a:lstStyle/>
          <a:p>
            <a:pPr>
              <a:spcBef>
                <a:spcPct val="20000"/>
              </a:spcBef>
            </a:pPr>
            <a:endParaRPr lang="ja-JP" altLang="ja-JP" sz="1600"/>
          </a:p>
        </p:txBody>
      </p:sp>
      <p:sp>
        <p:nvSpPr>
          <p:cNvPr id="114693" name="Text Box 5"/>
          <p:cNvSpPr txBox="1">
            <a:spLocks noChangeArrowheads="1"/>
          </p:cNvSpPr>
          <p:nvPr/>
        </p:nvSpPr>
        <p:spPr bwMode="auto">
          <a:xfrm>
            <a:off x="323850" y="6397625"/>
            <a:ext cx="7788275" cy="460375"/>
          </a:xfrm>
          <a:prstGeom prst="rect">
            <a:avLst/>
          </a:prstGeom>
          <a:noFill/>
          <a:ln w="3175">
            <a:solidFill>
              <a:schemeClr val="tx1"/>
            </a:solidFill>
            <a:miter lim="800000"/>
            <a:headEnd/>
            <a:tailEnd/>
          </a:ln>
        </p:spPr>
        <p:txBody>
          <a:bodyPr>
            <a:spAutoFit/>
          </a:bodyPr>
          <a:lstStyle/>
          <a:p>
            <a:pPr algn="ctr">
              <a:spcBef>
                <a:spcPct val="20000"/>
              </a:spcBef>
            </a:pPr>
            <a:r>
              <a:rPr lang="en-US" altLang="ja-JP" sz="2400"/>
              <a:t>■</a:t>
            </a:r>
            <a:r>
              <a:rPr lang="ja-JP" altLang="en-US" sz="2400" b="1"/>
              <a:t>ｲﾝﾄﾞﾈｼｱ</a:t>
            </a:r>
            <a:r>
              <a:rPr lang="ja-JP" altLang="en-US" sz="2400"/>
              <a:t>　　◆</a:t>
            </a:r>
            <a:r>
              <a:rPr lang="ja-JP" altLang="en-US" sz="2400" b="1"/>
              <a:t>ﾀｲ</a:t>
            </a:r>
            <a:r>
              <a:rPr lang="ja-JP" altLang="en-US" sz="2400"/>
              <a:t>　▲</a:t>
            </a:r>
            <a:r>
              <a:rPr lang="ja-JP" altLang="en-US" sz="2400" b="1"/>
              <a:t>ﾌｨﾘﾋﾟﾝ</a:t>
            </a:r>
            <a:r>
              <a:rPr lang="ja-JP" altLang="en-US" sz="2400"/>
              <a:t>　△</a:t>
            </a:r>
            <a:r>
              <a:rPr lang="ja-JP" altLang="en-US" sz="2400" b="1"/>
              <a:t>ﾏﾚｰｼｱ</a:t>
            </a:r>
            <a:r>
              <a:rPr lang="ja-JP" altLang="en-US" sz="2400"/>
              <a:t>　▼</a:t>
            </a:r>
            <a:r>
              <a:rPr lang="ja-JP" altLang="en-US" sz="2400" b="1"/>
              <a:t>韓国</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アジア経済２：為替レート"/>
          <p:cNvPicPr>
            <a:picLocks noChangeAspect="1" noChangeArrowheads="1"/>
          </p:cNvPicPr>
          <p:nvPr/>
        </p:nvPicPr>
        <p:blipFill>
          <a:blip r:embed="rId3"/>
          <a:srcRect/>
          <a:stretch>
            <a:fillRect/>
          </a:stretch>
        </p:blipFill>
        <p:spPr bwMode="auto">
          <a:xfrm>
            <a:off x="0" y="1112838"/>
            <a:ext cx="8893175" cy="5589587"/>
          </a:xfrm>
          <a:prstGeom prst="rect">
            <a:avLst/>
          </a:prstGeom>
          <a:noFill/>
          <a:ln w="9525">
            <a:noFill/>
            <a:miter lim="800000"/>
            <a:headEnd/>
            <a:tailEnd/>
          </a:ln>
        </p:spPr>
      </p:pic>
      <p:sp>
        <p:nvSpPr>
          <p:cNvPr id="173059" name="Rectangle 3"/>
          <p:cNvSpPr>
            <a:spLocks noGrp="1" noChangeArrowheads="1"/>
          </p:cNvSpPr>
          <p:nvPr>
            <p:ph type="title" idx="4294967295"/>
          </p:nvPr>
        </p:nvSpPr>
        <p:spPr>
          <a:xfrm>
            <a:off x="769938" y="411163"/>
            <a:ext cx="7758112" cy="627062"/>
          </a:xfrm>
        </p:spPr>
        <p:txBody>
          <a:bodyPr/>
          <a:lstStyle/>
          <a:p>
            <a:pPr eaLnBrk="1" hangingPunct="1">
              <a:defRPr/>
            </a:pPr>
            <a:r>
              <a:rPr lang="ja-JP" altLang="en-US" smtClean="0">
                <a:effectLst>
                  <a:outerShdw blurRad="38100" dist="38100" dir="2700000" algn="tl">
                    <a:srgbClr val="C0C0C0"/>
                  </a:outerShdw>
                </a:effectLst>
              </a:rPr>
              <a:t>アジア諸国の為替レート</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アジア経済４：失業率"/>
          <p:cNvPicPr>
            <a:picLocks noChangeAspect="1" noChangeArrowheads="1"/>
          </p:cNvPicPr>
          <p:nvPr/>
        </p:nvPicPr>
        <p:blipFill>
          <a:blip r:embed="rId3"/>
          <a:srcRect/>
          <a:stretch>
            <a:fillRect/>
          </a:stretch>
        </p:blipFill>
        <p:spPr bwMode="auto">
          <a:xfrm>
            <a:off x="762000" y="1143000"/>
            <a:ext cx="7315200" cy="5029200"/>
          </a:xfrm>
          <a:prstGeom prst="rect">
            <a:avLst/>
          </a:prstGeom>
          <a:noFill/>
          <a:ln w="9525">
            <a:noFill/>
            <a:miter lim="800000"/>
            <a:headEnd/>
            <a:tailEnd/>
          </a:ln>
        </p:spPr>
      </p:pic>
      <p:sp>
        <p:nvSpPr>
          <p:cNvPr id="174083" name="Rectangle 3"/>
          <p:cNvSpPr>
            <a:spLocks noGrp="1" noChangeArrowheads="1"/>
          </p:cNvSpPr>
          <p:nvPr>
            <p:ph type="title" idx="4294967295"/>
          </p:nvPr>
        </p:nvSpPr>
        <p:spPr>
          <a:xfrm>
            <a:off x="685800" y="381000"/>
            <a:ext cx="7772400" cy="1143000"/>
          </a:xfrm>
        </p:spPr>
        <p:txBody>
          <a:bodyPr/>
          <a:lstStyle/>
          <a:p>
            <a:pPr eaLnBrk="1" hangingPunct="1">
              <a:defRPr/>
            </a:pPr>
            <a:r>
              <a:rPr lang="ja-JP" altLang="en-US" smtClean="0">
                <a:effectLst>
                  <a:outerShdw blurRad="38100" dist="38100" dir="2700000" algn="tl">
                    <a:srgbClr val="C0C0C0"/>
                  </a:outerShdw>
                </a:effectLst>
              </a:rPr>
              <a:t>アジア諸国の失業率</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990600" y="260350"/>
            <a:ext cx="7772400" cy="1143000"/>
          </a:xfrm>
        </p:spPr>
        <p:txBody>
          <a:bodyPr/>
          <a:lstStyle/>
          <a:p>
            <a:pPr eaLnBrk="1" hangingPunct="1">
              <a:defRPr/>
            </a:pPr>
            <a:r>
              <a:rPr lang="ja-JP" altLang="en-US" smtClean="0">
                <a:effectLst>
                  <a:outerShdw blurRad="38100" dist="38100" dir="2700000" algn="tl">
                    <a:srgbClr val="C0C0C0"/>
                  </a:outerShdw>
                </a:effectLst>
              </a:rPr>
              <a:t>アジアの通貨危機</a:t>
            </a:r>
            <a:br>
              <a:rPr lang="ja-JP" altLang="en-US" smtClean="0">
                <a:effectLst>
                  <a:outerShdw blurRad="38100" dist="38100" dir="2700000" algn="tl">
                    <a:srgbClr val="C0C0C0"/>
                  </a:outerShdw>
                </a:effectLst>
              </a:rPr>
            </a:br>
            <a:r>
              <a:rPr lang="ja-JP" altLang="en-US" smtClean="0">
                <a:effectLst>
                  <a:outerShdw blurRad="38100" dist="38100" dir="2700000" algn="tl">
                    <a:srgbClr val="C0C0C0"/>
                  </a:outerShdw>
                </a:effectLst>
              </a:rPr>
              <a:t>背　景</a:t>
            </a:r>
          </a:p>
        </p:txBody>
      </p:sp>
      <p:sp>
        <p:nvSpPr>
          <p:cNvPr id="175107" name="Rectangle 3"/>
          <p:cNvSpPr>
            <a:spLocks noGrp="1" noChangeArrowheads="1"/>
          </p:cNvSpPr>
          <p:nvPr>
            <p:ph type="body" idx="1"/>
          </p:nvPr>
        </p:nvSpPr>
        <p:spPr/>
        <p:txBody>
          <a:bodyPr/>
          <a:lstStyle/>
          <a:p>
            <a:pPr eaLnBrk="1" hangingPunct="1">
              <a:lnSpc>
                <a:spcPct val="170000"/>
              </a:lnSpc>
              <a:defRPr/>
            </a:pPr>
            <a:r>
              <a:rPr lang="ja-JP" altLang="en-US" smtClean="0">
                <a:effectLst>
                  <a:outerShdw blurRad="38100" dist="38100" dir="2700000" algn="tl">
                    <a:srgbClr val="C0C0C0"/>
                  </a:outerShdw>
                </a:effectLst>
              </a:rPr>
              <a:t>アジア各国の対ドル・ペッグ性</a:t>
            </a:r>
          </a:p>
          <a:p>
            <a:pPr eaLnBrk="1" hangingPunct="1">
              <a:lnSpc>
                <a:spcPct val="170000"/>
              </a:lnSpc>
              <a:defRPr/>
            </a:pPr>
            <a:r>
              <a:rPr lang="ja-JP" altLang="en-US" smtClean="0">
                <a:effectLst>
                  <a:outerShdw blurRad="38100" dist="38100" dir="2700000" algn="tl">
                    <a:srgbClr val="C0C0C0"/>
                  </a:outerShdw>
                </a:effectLst>
              </a:rPr>
              <a:t>製品輸出主導型の経済成長</a:t>
            </a:r>
          </a:p>
          <a:p>
            <a:pPr eaLnBrk="1" hangingPunct="1">
              <a:lnSpc>
                <a:spcPct val="170000"/>
              </a:lnSpc>
              <a:defRPr/>
            </a:pPr>
            <a:r>
              <a:rPr lang="ja-JP" altLang="en-US" smtClean="0">
                <a:effectLst>
                  <a:outerShdw blurRad="38100" dist="38100" dir="2700000" algn="tl">
                    <a:srgbClr val="C0C0C0"/>
                  </a:outerShdw>
                </a:effectLst>
              </a:rPr>
              <a:t>華人ネットワーク：投資、為替取引の中心</a:t>
            </a:r>
          </a:p>
          <a:p>
            <a:pPr eaLnBrk="1" hangingPunct="1">
              <a:lnSpc>
                <a:spcPct val="170000"/>
              </a:lnSpc>
              <a:defRPr/>
            </a:pPr>
            <a:r>
              <a:rPr lang="ja-JP" altLang="en-US" smtClean="0">
                <a:effectLst>
                  <a:outerShdw blurRad="38100" dist="38100" dir="2700000" algn="tl">
                    <a:srgbClr val="C0C0C0"/>
                  </a:outerShdw>
                </a:effectLst>
              </a:rPr>
              <a:t>円安、日本の不景気</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 calcmode="lin" valueType="num">
                                      <p:cBhvr additive="base">
                                        <p:cTn id="19"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additive="base">
                                        <p:cTn id="25"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１ドル＝３６０円</a:t>
            </a:r>
            <a:r>
              <a:rPr kumimoji="1" lang="en-US" altLang="ja-JP" dirty="0" smtClean="0"/>
              <a:t/>
            </a:r>
            <a:br>
              <a:rPr kumimoji="1" lang="en-US" altLang="ja-JP" dirty="0" smtClean="0"/>
            </a:br>
            <a:r>
              <a:rPr lang="en-US" altLang="ja-JP" dirty="0" smtClean="0"/>
              <a:t>1949</a:t>
            </a:r>
            <a:r>
              <a:rPr lang="ja-JP" altLang="en-US" dirty="0" smtClean="0"/>
              <a:t>年</a:t>
            </a:r>
            <a:r>
              <a:rPr lang="en-US" altLang="ja-JP" dirty="0" smtClean="0"/>
              <a:t>4</a:t>
            </a:r>
            <a:r>
              <a:rPr lang="ja-JP" altLang="en-US" dirty="0" smtClean="0"/>
              <a:t>月</a:t>
            </a:r>
            <a:r>
              <a:rPr lang="en-US" altLang="ja-JP" dirty="0" smtClean="0"/>
              <a:t>23</a:t>
            </a:r>
            <a:r>
              <a:rPr lang="ja-JP" altLang="en-US" dirty="0" smtClean="0"/>
              <a:t>日</a:t>
            </a:r>
            <a:r>
              <a:rPr lang="en-US" altLang="ja-JP" dirty="0" smtClean="0"/>
              <a:t>GHQ</a:t>
            </a:r>
            <a:r>
              <a:rPr lang="ja-JP" altLang="en-US" dirty="0" smtClean="0"/>
              <a:t>決定</a:t>
            </a:r>
            <a:endParaRPr kumimoji="1" lang="ja-JP" altLang="en-US" dirty="0"/>
          </a:p>
        </p:txBody>
      </p:sp>
      <p:pic>
        <p:nvPicPr>
          <p:cNvPr id="336898" name="Picture 2" descr="C:\Users\Kishimoto.T\Pictures\2009NEWS\2009貿易論Scan\1ドル＝360円052.jpg"/>
          <p:cNvPicPr>
            <a:picLocks noChangeAspect="1" noChangeArrowheads="1"/>
          </p:cNvPicPr>
          <p:nvPr/>
        </p:nvPicPr>
        <p:blipFill>
          <a:blip r:embed="rId3">
            <a:lum contrast="10000"/>
          </a:blip>
          <a:srcRect b="39683"/>
          <a:stretch>
            <a:fillRect/>
          </a:stretch>
        </p:blipFill>
        <p:spPr bwMode="auto">
          <a:xfrm>
            <a:off x="4222750" y="1739900"/>
            <a:ext cx="4921250" cy="4464050"/>
          </a:xfrm>
          <a:prstGeom prst="rect">
            <a:avLst/>
          </a:prstGeom>
          <a:noFill/>
        </p:spPr>
      </p:pic>
      <p:pic>
        <p:nvPicPr>
          <p:cNvPr id="5" name="Picture 2" descr="C:\Users\Kishimoto.T\Pictures\2009NEWS\2009貿易論Scan\1ドル＝360円052.jpg"/>
          <p:cNvPicPr>
            <a:picLocks noChangeAspect="1" noChangeArrowheads="1"/>
          </p:cNvPicPr>
          <p:nvPr/>
        </p:nvPicPr>
        <p:blipFill>
          <a:blip r:embed="rId3"/>
          <a:srcRect t="60317"/>
          <a:stretch>
            <a:fillRect/>
          </a:stretch>
        </p:blipFill>
        <p:spPr bwMode="auto">
          <a:xfrm>
            <a:off x="0" y="3670300"/>
            <a:ext cx="4245576" cy="2533650"/>
          </a:xfrm>
          <a:prstGeom prst="rect">
            <a:avLst/>
          </a:prstGeom>
          <a:noFill/>
        </p:spPr>
      </p:pic>
      <p:sp>
        <p:nvSpPr>
          <p:cNvPr id="6" name="テキスト ボックス 5"/>
          <p:cNvSpPr txBox="1"/>
          <p:nvPr/>
        </p:nvSpPr>
        <p:spPr>
          <a:xfrm>
            <a:off x="1555750" y="6384925"/>
            <a:ext cx="3111749" cy="369332"/>
          </a:xfrm>
          <a:prstGeom prst="rect">
            <a:avLst/>
          </a:prstGeom>
          <a:noFill/>
        </p:spPr>
        <p:txBody>
          <a:bodyPr wrap="none" rtlCol="0">
            <a:spAutoFit/>
          </a:bodyPr>
          <a:lstStyle/>
          <a:p>
            <a:r>
              <a:rPr lang="ja-JP" altLang="en-US" dirty="0" smtClean="0"/>
              <a:t>日本経済新聞</a:t>
            </a:r>
            <a:r>
              <a:rPr lang="en-US" altLang="ja-JP" dirty="0" smtClean="0"/>
              <a:t>2009</a:t>
            </a:r>
            <a:r>
              <a:rPr lang="ja-JP" altLang="en-US" dirty="0" smtClean="0"/>
              <a:t>年６月</a:t>
            </a:r>
            <a:r>
              <a:rPr lang="en-US" altLang="ja-JP" dirty="0" smtClean="0"/>
              <a:t>10</a:t>
            </a:r>
            <a:r>
              <a:rPr lang="ja-JP" altLang="en-US" dirty="0" smtClean="0"/>
              <a:t>日</a:t>
            </a:r>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7388" y="304800"/>
            <a:ext cx="7769225" cy="990600"/>
          </a:xfrm>
        </p:spPr>
        <p:txBody>
          <a:bodyPr/>
          <a:lstStyle/>
          <a:p>
            <a:pPr eaLnBrk="1" hangingPunct="1">
              <a:defRPr/>
            </a:pPr>
            <a:r>
              <a:rPr lang="ja-JP" altLang="en-US" smtClean="0">
                <a:effectLst>
                  <a:outerShdw blurRad="38100" dist="38100" dir="2700000" algn="tl">
                    <a:srgbClr val="C0C0C0"/>
                  </a:outerShdw>
                </a:effectLst>
              </a:rPr>
              <a:t>アジア通貨危機の要因</a:t>
            </a:r>
            <a:endParaRPr lang="ja-JP" altLang="en-US" sz="3200" smtClean="0">
              <a:effectLst>
                <a:outerShdw blurRad="38100" dist="38100" dir="2700000" algn="tl">
                  <a:srgbClr val="C0C0C0"/>
                </a:outerShdw>
              </a:effectLst>
            </a:endParaRPr>
          </a:p>
        </p:txBody>
      </p:sp>
      <p:sp>
        <p:nvSpPr>
          <p:cNvPr id="176131" name="Rectangle 3"/>
          <p:cNvSpPr>
            <a:spLocks noGrp="1" noChangeArrowheads="1"/>
          </p:cNvSpPr>
          <p:nvPr>
            <p:ph type="body" idx="1"/>
          </p:nvPr>
        </p:nvSpPr>
        <p:spPr>
          <a:xfrm>
            <a:off x="395288" y="1600200"/>
            <a:ext cx="8626184" cy="3484563"/>
          </a:xfrm>
          <a:ln>
            <a:solidFill>
              <a:schemeClr val="tx1"/>
            </a:solidFill>
          </a:ln>
        </p:spPr>
        <p:txBody>
          <a:bodyPr/>
          <a:lstStyle/>
          <a:p>
            <a:pPr eaLnBrk="1" hangingPunct="1">
              <a:lnSpc>
                <a:spcPct val="90000"/>
              </a:lnSpc>
              <a:defRPr/>
            </a:pPr>
            <a:r>
              <a:rPr lang="ja-JP" altLang="en-US" dirty="0" smtClean="0">
                <a:effectLst>
                  <a:outerShdw blurRad="38100" dist="38100" dir="2700000" algn="tl">
                    <a:srgbClr val="C0C0C0"/>
                  </a:outerShdw>
                </a:effectLst>
              </a:rPr>
              <a:t>対ドル・ペッグ制＝ﾊﾞｰﾂ高 ⇔ 円安</a:t>
            </a:r>
          </a:p>
          <a:p>
            <a:pPr lvl="1" eaLnBrk="1" hangingPunct="1">
              <a:lnSpc>
                <a:spcPct val="90000"/>
              </a:lnSpc>
              <a:defRPr/>
            </a:pPr>
            <a:r>
              <a:rPr lang="ja-JP" altLang="en-US" dirty="0" smtClean="0">
                <a:effectLst>
                  <a:outerShdw blurRad="38100" dist="38100" dir="2700000" algn="tl">
                    <a:srgbClr val="C0C0C0"/>
                  </a:outerShdw>
                </a:effectLst>
              </a:rPr>
              <a:t>ﾊﾞｰﾂ</a:t>
            </a:r>
            <a:r>
              <a:rPr lang="en-US" altLang="ja-JP" dirty="0" smtClean="0">
                <a:effectLst>
                  <a:outerShdw blurRad="38100" dist="38100" dir="2700000" algn="tl">
                    <a:srgbClr val="C0C0C0"/>
                  </a:outerShdw>
                </a:effectLst>
              </a:rPr>
              <a:t>=$ 8:2 \</a:t>
            </a:r>
            <a:r>
              <a:rPr lang="ja-JP" altLang="en-US" dirty="0" err="1" smtClean="0">
                <a:effectLst>
                  <a:outerShdw blurRad="38100" dist="38100" dir="2700000" algn="tl">
                    <a:srgbClr val="C0C0C0"/>
                  </a:outerShdw>
                </a:effectLst>
              </a:rPr>
              <a:t>、</a:t>
            </a:r>
            <a:r>
              <a:rPr lang="ja-JP" altLang="en-US" dirty="0" smtClean="0">
                <a:effectLst>
                  <a:outerShdw blurRad="38100" dist="38100" dir="2700000" algn="tl">
                    <a:srgbClr val="C0C0C0"/>
                  </a:outerShdw>
                </a:effectLst>
              </a:rPr>
              <a:t>ﾏﾙｸ、ﾘﾝｷﾞｯﾄ、香港・ ｼﾝｶﾞﾎﾟｰﾙﾄﾞﾙ</a:t>
            </a:r>
          </a:p>
          <a:p>
            <a:pPr eaLnBrk="1" hangingPunct="1">
              <a:lnSpc>
                <a:spcPct val="90000"/>
              </a:lnSpc>
              <a:defRPr/>
            </a:pPr>
            <a:r>
              <a:rPr lang="ja-JP" altLang="en-US" dirty="0" smtClean="0">
                <a:effectLst>
                  <a:outerShdw blurRad="38100" dist="38100" dir="2700000" algn="tl">
                    <a:srgbClr val="C0C0C0"/>
                  </a:outerShdw>
                </a:effectLst>
              </a:rPr>
              <a:t>製品輸出主導型経済成長－経常収支赤字</a:t>
            </a:r>
          </a:p>
          <a:p>
            <a:pPr eaLnBrk="1" hangingPunct="1">
              <a:lnSpc>
                <a:spcPct val="90000"/>
              </a:lnSpc>
              <a:defRPr/>
            </a:pPr>
            <a:r>
              <a:rPr lang="ja-JP" altLang="en-US" dirty="0" smtClean="0">
                <a:effectLst>
                  <a:outerShdw blurRad="38100" dist="38100" dir="2700000" algn="tl">
                    <a:srgbClr val="C0C0C0"/>
                  </a:outerShdw>
                </a:effectLst>
              </a:rPr>
              <a:t>金利差</a:t>
            </a:r>
            <a:r>
              <a:rPr lang="en-US" altLang="ja-JP" dirty="0" smtClean="0">
                <a:effectLst>
                  <a:outerShdw blurRad="38100" dist="38100" dir="2700000" algn="tl">
                    <a:srgbClr val="C0C0C0"/>
                  </a:outerShdw>
                </a:effectLst>
              </a:rPr>
              <a:t>(US5%:</a:t>
            </a:r>
            <a:r>
              <a:rPr lang="ja-JP" altLang="en-US" dirty="0" smtClean="0">
                <a:effectLst>
                  <a:outerShdw blurRad="38100" dist="38100" dir="2700000" algn="tl">
                    <a:srgbClr val="C0C0C0"/>
                  </a:outerShdw>
                </a:effectLst>
              </a:rPr>
              <a:t>ﾀｲ</a:t>
            </a:r>
            <a:r>
              <a:rPr lang="en-US" altLang="ja-JP" dirty="0" smtClean="0">
                <a:effectLst>
                  <a:outerShdw blurRad="38100" dist="38100" dir="2700000" algn="tl">
                    <a:srgbClr val="C0C0C0"/>
                  </a:outerShdw>
                </a:effectLst>
              </a:rPr>
              <a:t>10%)</a:t>
            </a:r>
            <a:r>
              <a:rPr lang="ja-JP" altLang="en-US" dirty="0" smtClean="0">
                <a:effectLst>
                  <a:outerShdw blurRad="38100" dist="38100" dir="2700000" algn="tl">
                    <a:srgbClr val="C0C0C0"/>
                  </a:outerShdw>
                </a:effectLst>
              </a:rPr>
              <a:t>－外貨確保　</a:t>
            </a:r>
          </a:p>
          <a:p>
            <a:pPr eaLnBrk="1" hangingPunct="1">
              <a:lnSpc>
                <a:spcPct val="90000"/>
              </a:lnSpc>
              <a:defRPr/>
            </a:pPr>
            <a:r>
              <a:rPr lang="ja-JP" altLang="en-US" dirty="0" smtClean="0">
                <a:effectLst>
                  <a:outerShdw blurRad="38100" dist="38100" dir="2700000" algn="tl">
                    <a:srgbClr val="C0C0C0"/>
                  </a:outerShdw>
                </a:effectLst>
              </a:rPr>
              <a:t>投資・為替取引の不透明性</a:t>
            </a:r>
            <a:r>
              <a:rPr lang="ja-JP" altLang="en-US" dirty="0" err="1" smtClean="0">
                <a:effectLst>
                  <a:outerShdw blurRad="38100" dist="38100" dir="2700000" algn="tl">
                    <a:srgbClr val="C0C0C0"/>
                  </a:outerShdw>
                </a:effectLst>
              </a:rPr>
              <a:t>ー</a:t>
            </a:r>
            <a:r>
              <a:rPr lang="ja-JP" altLang="en-US" dirty="0" smtClean="0">
                <a:effectLst>
                  <a:outerShdw blurRad="38100" dist="38100" dir="2700000" algn="tl">
                    <a:srgbClr val="C0C0C0"/>
                  </a:outerShdw>
                </a:effectLst>
              </a:rPr>
              <a:t>華人ﾈｯﾄﾜｰｸ</a:t>
            </a:r>
          </a:p>
          <a:p>
            <a:pPr algn="ctr" eaLnBrk="1" hangingPunct="1">
              <a:lnSpc>
                <a:spcPct val="90000"/>
              </a:lnSpc>
              <a:buFont typeface="Wingdings" pitchFamily="2" charset="2"/>
              <a:buNone/>
              <a:defRPr/>
            </a:pPr>
            <a:r>
              <a:rPr lang="ja-JP" altLang="en-US" dirty="0" smtClean="0">
                <a:solidFill>
                  <a:srgbClr val="FF0000"/>
                </a:solidFill>
                <a:effectLst>
                  <a:outerShdw blurRad="38100" dist="38100" dir="2700000" algn="tl">
                    <a:srgbClr val="C0C0C0"/>
                  </a:outerShdw>
                </a:effectLst>
              </a:rPr>
              <a:t>⇒バブル経済発生</a:t>
            </a:r>
          </a:p>
          <a:p>
            <a:pPr eaLnBrk="1" hangingPunct="1">
              <a:lnSpc>
                <a:spcPct val="90000"/>
              </a:lnSpc>
              <a:defRPr/>
            </a:pPr>
            <a:endParaRPr lang="en-US" altLang="ja-JP" dirty="0" smtClean="0">
              <a:effectLst>
                <a:outerShdw blurRad="38100" dist="38100" dir="2700000" algn="tl">
                  <a:srgbClr val="C0C0C0"/>
                </a:outerShdw>
              </a:effectLst>
            </a:endParaRPr>
          </a:p>
        </p:txBody>
      </p:sp>
      <p:sp>
        <p:nvSpPr>
          <p:cNvPr id="176132" name="Rectangle 4"/>
          <p:cNvSpPr>
            <a:spLocks noChangeArrowheads="1"/>
          </p:cNvSpPr>
          <p:nvPr/>
        </p:nvSpPr>
        <p:spPr bwMode="auto">
          <a:xfrm>
            <a:off x="381000" y="5181600"/>
            <a:ext cx="8458200" cy="1295400"/>
          </a:xfrm>
          <a:prstGeom prst="rect">
            <a:avLst/>
          </a:prstGeom>
          <a:gradFill rotWithShape="0">
            <a:gsLst>
              <a:gs pos="0">
                <a:schemeClr val="accent2"/>
              </a:gs>
              <a:gs pos="50000">
                <a:srgbClr val="CCFFFF"/>
              </a:gs>
              <a:gs pos="100000">
                <a:schemeClr val="accent2"/>
              </a:gs>
            </a:gsLst>
            <a:lin ang="5400000" scaled="1"/>
          </a:gradFill>
          <a:ln w="9525">
            <a:solidFill>
              <a:schemeClr val="accent2"/>
            </a:solidFill>
            <a:miter lim="800000"/>
            <a:headEnd/>
            <a:tailEnd/>
          </a:ln>
          <a:effectLst/>
        </p:spPr>
        <p:txBody>
          <a:bodyPr wrap="none" anchor="ctr"/>
          <a:lstStyle/>
          <a:p>
            <a:pPr>
              <a:buFontTx/>
              <a:buChar char="•"/>
              <a:defRPr/>
            </a:pPr>
            <a:r>
              <a:rPr lang="ja-JP" altLang="en-US" sz="3200" dirty="0">
                <a:ea typeface="ＭＳ Ｐゴシック" charset="-128"/>
              </a:rPr>
              <a:t>中国</a:t>
            </a:r>
            <a:r>
              <a:rPr lang="ja-JP" altLang="en-US" sz="3200" dirty="0" smtClean="0">
                <a:ea typeface="ＭＳ Ｐゴシック" charset="-128"/>
              </a:rPr>
              <a:t>－</a:t>
            </a:r>
            <a:r>
              <a:rPr lang="en-US" altLang="ja-JP" sz="3200" dirty="0" smtClean="0">
                <a:ea typeface="ＭＳ Ｐゴシック" charset="-128"/>
              </a:rPr>
              <a:t>1994</a:t>
            </a:r>
            <a:r>
              <a:rPr lang="ja-JP" altLang="en-US" sz="3200" dirty="0">
                <a:ea typeface="ＭＳ Ｐゴシック" charset="-128"/>
              </a:rPr>
              <a:t>－</a:t>
            </a:r>
            <a:r>
              <a:rPr lang="en-US" altLang="ja-JP" sz="3200" dirty="0">
                <a:ea typeface="ＭＳ Ｐゴシック" charset="-128"/>
              </a:rPr>
              <a:t>33%</a:t>
            </a:r>
            <a:r>
              <a:rPr lang="ja-JP" altLang="en-US" sz="3200" dirty="0">
                <a:ea typeface="ＭＳ Ｐゴシック" charset="-128"/>
              </a:rPr>
              <a:t>人民元切り下げ－輸出拡大</a:t>
            </a:r>
          </a:p>
          <a:p>
            <a:pPr>
              <a:buFontTx/>
              <a:buChar char="•"/>
              <a:defRPr/>
            </a:pPr>
            <a:r>
              <a:rPr lang="ja-JP" altLang="en-US" sz="3200" dirty="0">
                <a:ea typeface="ＭＳ Ｐゴシック" charset="-128"/>
              </a:rPr>
              <a:t>日本－バブル崩壊－</a:t>
            </a:r>
            <a:r>
              <a:rPr lang="ja-JP" altLang="en-US" sz="2800" dirty="0">
                <a:ea typeface="ＭＳ Ｐゴシック" charset="-128"/>
              </a:rPr>
              <a:t>不良債権問題で追加投資なし</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 calcmode="lin" valueType="num">
                                      <p:cBhvr additive="base">
                                        <p:cTn id="7" dur="500" fill="hold"/>
                                        <p:tgtEl>
                                          <p:spTgt spid="17613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6131">
                                            <p:txEl>
                                              <p:pRg st="0" end="0"/>
                                            </p:txEl>
                                          </p:spTgt>
                                        </p:tgtEl>
                                        <p:attrNameLst>
                                          <p:attrName>style.visibility</p:attrName>
                                        </p:attrNameLst>
                                      </p:cBhvr>
                                      <p:to>
                                        <p:strVal val="visible"/>
                                      </p:to>
                                    </p:set>
                                    <p:anim calcmode="lin" valueType="num">
                                      <p:cBhvr additive="base">
                                        <p:cTn id="13"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61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6131">
                                            <p:txEl>
                                              <p:pRg st="1" end="1"/>
                                            </p:txEl>
                                          </p:spTgt>
                                        </p:tgtEl>
                                        <p:attrNameLst>
                                          <p:attrName>style.visibility</p:attrName>
                                        </p:attrNameLst>
                                      </p:cBhvr>
                                      <p:to>
                                        <p:strVal val="visible"/>
                                      </p:to>
                                    </p:set>
                                    <p:anim calcmode="lin" valueType="num">
                                      <p:cBhvr additive="base">
                                        <p:cTn id="17"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6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6131">
                                            <p:txEl>
                                              <p:pRg st="2" end="2"/>
                                            </p:txEl>
                                          </p:spTgt>
                                        </p:tgtEl>
                                        <p:attrNameLst>
                                          <p:attrName>style.visibility</p:attrName>
                                        </p:attrNameLst>
                                      </p:cBhvr>
                                      <p:to>
                                        <p:strVal val="visible"/>
                                      </p:to>
                                    </p:set>
                                    <p:anim calcmode="lin" valueType="num">
                                      <p:cBhvr additive="base">
                                        <p:cTn id="23" dur="5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6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6131">
                                            <p:txEl>
                                              <p:pRg st="3" end="3"/>
                                            </p:txEl>
                                          </p:spTgt>
                                        </p:tgtEl>
                                        <p:attrNameLst>
                                          <p:attrName>style.visibility</p:attrName>
                                        </p:attrNameLst>
                                      </p:cBhvr>
                                      <p:to>
                                        <p:strVal val="visible"/>
                                      </p:to>
                                    </p:set>
                                    <p:anim calcmode="lin" valueType="num">
                                      <p:cBhvr additive="base">
                                        <p:cTn id="29" dur="5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6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6131">
                                            <p:txEl>
                                              <p:pRg st="4" end="4"/>
                                            </p:txEl>
                                          </p:spTgt>
                                        </p:tgtEl>
                                        <p:attrNameLst>
                                          <p:attrName>style.visibility</p:attrName>
                                        </p:attrNameLst>
                                      </p:cBhvr>
                                      <p:to>
                                        <p:strVal val="visible"/>
                                      </p:to>
                                    </p:set>
                                    <p:anim calcmode="lin" valueType="num">
                                      <p:cBhvr additive="base">
                                        <p:cTn id="35" dur="500" fill="hold"/>
                                        <p:tgtEl>
                                          <p:spTgt spid="17613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6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6131">
                                            <p:txEl>
                                              <p:pRg st="5" end="5"/>
                                            </p:txEl>
                                          </p:spTgt>
                                        </p:tgtEl>
                                        <p:attrNameLst>
                                          <p:attrName>style.visibility</p:attrName>
                                        </p:attrNameLst>
                                      </p:cBhvr>
                                      <p:to>
                                        <p:strVal val="visible"/>
                                      </p:to>
                                    </p:set>
                                    <p:anim calcmode="lin" valueType="num">
                                      <p:cBhvr additive="base">
                                        <p:cTn id="41" dur="500" fill="hold"/>
                                        <p:tgtEl>
                                          <p:spTgt spid="17613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6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6132"/>
                                        </p:tgtEl>
                                        <p:attrNameLst>
                                          <p:attrName>style.visibility</p:attrName>
                                        </p:attrNameLst>
                                      </p:cBhvr>
                                      <p:to>
                                        <p:strVal val="visible"/>
                                      </p:to>
                                    </p:set>
                                    <p:animEffect transition="in" filter="fade">
                                      <p:cBhvr>
                                        <p:cTn id="47" dur="10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P spid="1761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ja-JP" altLang="en-US" sz="4000" smtClean="0">
                <a:effectLst>
                  <a:outerShdw blurRad="38100" dist="38100" dir="2700000" algn="tl">
                    <a:srgbClr val="C0C0C0"/>
                  </a:outerShdw>
                </a:effectLst>
              </a:rPr>
              <a:t>アジア通貨危機の要因</a:t>
            </a:r>
            <a:br>
              <a:rPr lang="ja-JP" altLang="en-US" sz="4000" smtClean="0">
                <a:effectLst>
                  <a:outerShdw blurRad="38100" dist="38100" dir="2700000" algn="tl">
                    <a:srgbClr val="C0C0C0"/>
                  </a:outerShdw>
                </a:effectLst>
              </a:rPr>
            </a:br>
            <a:r>
              <a:rPr lang="ja-JP" altLang="en-US" sz="3600" smtClean="0">
                <a:effectLst>
                  <a:outerShdw blurRad="38100" dist="38100" dir="2700000" algn="tl">
                    <a:srgbClr val="C0C0C0"/>
                  </a:outerShdw>
                </a:effectLst>
              </a:rPr>
              <a:t>（韓国のケース）</a:t>
            </a:r>
          </a:p>
        </p:txBody>
      </p:sp>
      <p:sp>
        <p:nvSpPr>
          <p:cNvPr id="177155" name="Rectangle 3"/>
          <p:cNvSpPr>
            <a:spLocks noGrp="1" noChangeArrowheads="1"/>
          </p:cNvSpPr>
          <p:nvPr>
            <p:ph type="body" idx="1"/>
          </p:nvPr>
        </p:nvSpPr>
        <p:spPr>
          <a:xfrm>
            <a:off x="381000" y="1981200"/>
            <a:ext cx="8458200" cy="4419600"/>
          </a:xfrm>
        </p:spPr>
        <p:txBody>
          <a:bodyPr/>
          <a:lstStyle/>
          <a:p>
            <a:pPr eaLnBrk="1" hangingPunct="1">
              <a:lnSpc>
                <a:spcPct val="90000"/>
              </a:lnSpc>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97</a:t>
            </a:r>
            <a:r>
              <a:rPr lang="ja-JP" altLang="en-US" dirty="0" smtClean="0">
                <a:effectLst>
                  <a:outerShdw blurRad="38100" dist="38100" dir="2700000" algn="tl">
                    <a:srgbClr val="C0C0C0"/>
                  </a:outerShdw>
                </a:effectLst>
              </a:rPr>
              <a:t>半導体不況</a:t>
            </a:r>
          </a:p>
          <a:p>
            <a:pPr lvl="1" eaLnBrk="1" hangingPunct="1">
              <a:lnSpc>
                <a:spcPct val="90000"/>
              </a:lnSpc>
              <a:defRPr/>
            </a:pPr>
            <a:r>
              <a:rPr lang="ja-JP" altLang="en-US" dirty="0" smtClean="0">
                <a:effectLst>
                  <a:outerShdw blurRad="38100" dist="38100" dir="2700000" algn="tl">
                    <a:srgbClr val="C0C0C0"/>
                  </a:outerShdw>
                </a:effectLst>
              </a:rPr>
              <a:t>円安により、日本と競合</a:t>
            </a:r>
          </a:p>
          <a:p>
            <a:pPr eaLnBrk="1" hangingPunct="1">
              <a:lnSpc>
                <a:spcPct val="90000"/>
              </a:lnSpc>
              <a:defRPr/>
            </a:pPr>
            <a:r>
              <a:rPr lang="ja-JP" altLang="en-US" dirty="0" smtClean="0">
                <a:effectLst>
                  <a:outerShdw blurRad="38100" dist="38100" dir="2700000" algn="tl">
                    <a:srgbClr val="C0C0C0"/>
                  </a:outerShdw>
                </a:effectLst>
              </a:rPr>
              <a:t>財閥中心経済</a:t>
            </a:r>
          </a:p>
          <a:p>
            <a:pPr lvl="1" eaLnBrk="1" hangingPunct="1">
              <a:lnSpc>
                <a:spcPct val="90000"/>
              </a:lnSpc>
              <a:defRPr/>
            </a:pPr>
            <a:r>
              <a:rPr lang="ja-JP" altLang="en-US" dirty="0" smtClean="0">
                <a:effectLst>
                  <a:outerShdw blurRad="38100" dist="38100" dir="2700000" algn="tl">
                    <a:srgbClr val="C0C0C0"/>
                  </a:outerShdw>
                </a:effectLst>
              </a:rPr>
              <a:t> 過剰設備投資</a:t>
            </a:r>
            <a:r>
              <a:rPr lang="en-US" altLang="ja-JP" dirty="0" smtClean="0">
                <a:effectLst>
                  <a:outerShdw blurRad="38100" dist="38100" dir="2700000" algn="tl">
                    <a:srgbClr val="C0C0C0"/>
                  </a:outerShdw>
                </a:effectLst>
              </a:rPr>
              <a:t>=</a:t>
            </a:r>
            <a:r>
              <a:rPr lang="ja-JP" altLang="en-US" dirty="0" smtClean="0">
                <a:effectLst>
                  <a:outerShdw blurRad="38100" dist="38100" dir="2700000" algn="tl">
                    <a:srgbClr val="C0C0C0"/>
                  </a:outerShdw>
                </a:effectLst>
              </a:rPr>
              <a:t>不良債権⇔政府主導、財閥優先</a:t>
            </a:r>
          </a:p>
          <a:p>
            <a:pPr lvl="1" eaLnBrk="1" hangingPunct="1">
              <a:lnSpc>
                <a:spcPct val="90000"/>
              </a:lnSpc>
              <a:defRPr/>
            </a:pPr>
            <a:r>
              <a:rPr lang="ja-JP" altLang="en-US" dirty="0" smtClean="0">
                <a:effectLst>
                  <a:outerShdw blurRad="38100" dist="38100" dir="2700000" algn="tl">
                    <a:srgbClr val="C0C0C0"/>
                  </a:outerShdw>
                </a:effectLst>
              </a:rPr>
              <a:t>ディスクロージャー未整備</a:t>
            </a:r>
          </a:p>
          <a:p>
            <a:pPr lvl="1" eaLnBrk="1" hangingPunct="1">
              <a:lnSpc>
                <a:spcPct val="90000"/>
              </a:lnSpc>
              <a:defRPr/>
            </a:pPr>
            <a:r>
              <a:rPr lang="ja-JP" altLang="en-US" dirty="0" smtClean="0">
                <a:effectLst>
                  <a:outerShdw blurRad="38100" dist="38100" dir="2700000" algn="tl">
                    <a:srgbClr val="C0C0C0"/>
                  </a:outerShdw>
                </a:effectLst>
              </a:rPr>
              <a:t>投資・為替取引の不透明性</a:t>
            </a:r>
          </a:p>
          <a:p>
            <a:pPr eaLnBrk="1" hangingPunct="1">
              <a:lnSpc>
                <a:spcPct val="90000"/>
              </a:lnSpc>
              <a:defRPr/>
            </a:pPr>
            <a:r>
              <a:rPr lang="ja-JP" altLang="en-US" dirty="0" smtClean="0">
                <a:effectLst>
                  <a:outerShdw blurRad="38100" dist="38100" dir="2700000" algn="tl">
                    <a:srgbClr val="C0C0C0"/>
                  </a:outerShdw>
                </a:effectLst>
              </a:rPr>
              <a:t>対外債務</a:t>
            </a:r>
          </a:p>
          <a:p>
            <a:pPr lvl="1" eaLnBrk="1" hangingPunct="1">
              <a:lnSpc>
                <a:spcPct val="90000"/>
              </a:lnSpc>
              <a:defRPr/>
            </a:pP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97</a:t>
            </a:r>
            <a:r>
              <a:rPr lang="ja-JP" altLang="en-US" dirty="0" smtClean="0">
                <a:effectLst>
                  <a:outerShdw blurRad="38100" dist="38100" dir="2700000" algn="tl">
                    <a:srgbClr val="C0C0C0"/>
                  </a:outerShdw>
                </a:effectLst>
              </a:rPr>
              <a:t>末　</a:t>
            </a:r>
            <a:r>
              <a:rPr lang="en-US" altLang="ja-JP" dirty="0" smtClean="0">
                <a:effectLst>
                  <a:outerShdw blurRad="38100" dist="38100" dir="2700000" algn="tl">
                    <a:srgbClr val="C0C0C0"/>
                  </a:outerShdw>
                </a:effectLst>
              </a:rPr>
              <a:t>1,544</a:t>
            </a:r>
            <a:r>
              <a:rPr lang="ja-JP" altLang="en-US" dirty="0" smtClean="0">
                <a:effectLst>
                  <a:outerShdw blurRad="38100" dist="38100" dir="2700000" algn="tl">
                    <a:srgbClr val="C0C0C0"/>
                  </a:outerShdw>
                </a:effectLst>
              </a:rPr>
              <a:t>億ドル（うち銀行の借入</a:t>
            </a:r>
            <a:r>
              <a:rPr lang="en-US" altLang="ja-JP" dirty="0" smtClean="0">
                <a:effectLst>
                  <a:outerShdw blurRad="38100" dist="38100" dir="2700000" algn="tl">
                    <a:srgbClr val="C0C0C0"/>
                  </a:outerShdw>
                </a:effectLst>
              </a:rPr>
              <a:t>60%</a:t>
            </a:r>
            <a:r>
              <a:rPr lang="ja-JP" altLang="en-US" dirty="0" smtClean="0">
                <a:effectLst>
                  <a:outerShdw blurRad="38100" dist="38100" dir="2700000" algn="tl">
                    <a:srgbClr val="C0C0C0"/>
                  </a:outerShdw>
                </a:effectLst>
              </a:rPr>
              <a:t>以上）</a:t>
            </a:r>
          </a:p>
          <a:p>
            <a:pPr lvl="1" eaLnBrk="1" hangingPunct="1">
              <a:lnSpc>
                <a:spcPct val="90000"/>
              </a:lnSpc>
              <a:buFontTx/>
              <a:buNone/>
              <a:defRPr/>
            </a:pPr>
            <a:r>
              <a:rPr lang="ja-JP" altLang="en-US" dirty="0" smtClean="0">
                <a:effectLst>
                  <a:outerShdw blurRad="38100" dist="38100" dir="2700000" algn="tl">
                    <a:srgbClr val="C0C0C0"/>
                  </a:outerShdw>
                </a:effectLst>
              </a:rPr>
              <a:t>　短期借入</a:t>
            </a:r>
            <a:r>
              <a:rPr lang="en-US" altLang="ja-JP" dirty="0" smtClean="0">
                <a:effectLst>
                  <a:outerShdw blurRad="38100" dist="38100" dir="2700000" algn="tl">
                    <a:srgbClr val="C0C0C0"/>
                  </a:outerShdw>
                </a:effectLst>
              </a:rPr>
              <a:t>648</a:t>
            </a:r>
            <a:r>
              <a:rPr lang="ja-JP" altLang="en-US" dirty="0" smtClean="0">
                <a:effectLst>
                  <a:outerShdw blurRad="38100" dist="38100" dir="2700000" algn="tl">
                    <a:srgbClr val="C0C0C0"/>
                  </a:outerShdw>
                </a:effectLst>
              </a:rPr>
              <a:t>億ドル（外貨準備</a:t>
            </a:r>
            <a:r>
              <a:rPr lang="en-US" altLang="ja-JP" dirty="0" smtClean="0">
                <a:effectLst>
                  <a:outerShdw blurRad="38100" dist="38100" dir="2700000" algn="tl">
                    <a:srgbClr val="C0C0C0"/>
                  </a:outerShdw>
                </a:effectLst>
                <a:latin typeface="Arial"/>
              </a:rPr>
              <a:t>19</a:t>
            </a:r>
            <a:r>
              <a:rPr lang="en-US" altLang="ja-JP" dirty="0" smtClean="0">
                <a:effectLst>
                  <a:outerShdw blurRad="38100" dist="38100" dir="2700000" algn="tl">
                    <a:srgbClr val="C0C0C0"/>
                  </a:outerShdw>
                </a:effectLst>
              </a:rPr>
              <a:t>96</a:t>
            </a:r>
            <a:r>
              <a:rPr lang="ja-JP" altLang="en-US" dirty="0" smtClean="0">
                <a:effectLst>
                  <a:outerShdw blurRad="38100" dist="38100" dir="2700000" algn="tl">
                    <a:srgbClr val="C0C0C0"/>
                  </a:outerShdw>
                </a:effectLst>
              </a:rPr>
              <a:t>末</a:t>
            </a:r>
            <a:r>
              <a:rPr lang="en-US" altLang="ja-JP" dirty="0" smtClean="0">
                <a:effectLst>
                  <a:outerShdw blurRad="38100" dist="38100" dir="2700000" algn="tl">
                    <a:srgbClr val="C0C0C0"/>
                  </a:outerShdw>
                </a:effectLst>
              </a:rPr>
              <a:t>340</a:t>
            </a:r>
            <a:r>
              <a:rPr lang="ja-JP" altLang="en-US" dirty="0" smtClean="0">
                <a:effectLst>
                  <a:outerShdw blurRad="38100" dist="38100" dir="2700000" algn="tl">
                    <a:srgbClr val="C0C0C0"/>
                  </a:outerShdw>
                </a:effectLst>
              </a:rPr>
              <a:t>億ドル）</a:t>
            </a:r>
          </a:p>
          <a:p>
            <a:pPr lvl="1" eaLnBrk="1" hangingPunct="1">
              <a:lnSpc>
                <a:spcPct val="90000"/>
              </a:lnSpc>
              <a:defRPr/>
            </a:pPr>
            <a:endParaRPr lang="en-US" altLang="ja-JP" dirty="0" smtClean="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anim calcmode="lin" valueType="num">
                                      <p:cBhvr additive="base">
                                        <p:cTn id="11"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 calcmode="lin" valueType="num">
                                      <p:cBhvr additive="base">
                                        <p:cTn id="17"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71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7155">
                                            <p:txEl>
                                              <p:pRg st="3" end="3"/>
                                            </p:txEl>
                                          </p:spTgt>
                                        </p:tgtEl>
                                        <p:attrNameLst>
                                          <p:attrName>style.visibility</p:attrName>
                                        </p:attrNameLst>
                                      </p:cBhvr>
                                      <p:to>
                                        <p:strVal val="visible"/>
                                      </p:to>
                                    </p:set>
                                    <p:anim calcmode="lin" valueType="num">
                                      <p:cBhvr additive="base">
                                        <p:cTn id="21"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715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7155">
                                            <p:txEl>
                                              <p:pRg st="4" end="4"/>
                                            </p:txEl>
                                          </p:spTgt>
                                        </p:tgtEl>
                                        <p:attrNameLst>
                                          <p:attrName>style.visibility</p:attrName>
                                        </p:attrNameLst>
                                      </p:cBhvr>
                                      <p:to>
                                        <p:strVal val="visible"/>
                                      </p:to>
                                    </p:set>
                                    <p:anim calcmode="lin" valueType="num">
                                      <p:cBhvr additive="base">
                                        <p:cTn id="25" dur="5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715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7155">
                                            <p:txEl>
                                              <p:pRg st="5" end="5"/>
                                            </p:txEl>
                                          </p:spTgt>
                                        </p:tgtEl>
                                        <p:attrNameLst>
                                          <p:attrName>style.visibility</p:attrName>
                                        </p:attrNameLst>
                                      </p:cBhvr>
                                      <p:to>
                                        <p:strVal val="visible"/>
                                      </p:to>
                                    </p:set>
                                    <p:anim calcmode="lin" valueType="num">
                                      <p:cBhvr additive="base">
                                        <p:cTn id="29" dur="5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7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7155">
                                            <p:txEl>
                                              <p:pRg st="6" end="6"/>
                                            </p:txEl>
                                          </p:spTgt>
                                        </p:tgtEl>
                                        <p:attrNameLst>
                                          <p:attrName>style.visibility</p:attrName>
                                        </p:attrNameLst>
                                      </p:cBhvr>
                                      <p:to>
                                        <p:strVal val="visible"/>
                                      </p:to>
                                    </p:set>
                                    <p:anim calcmode="lin" valueType="num">
                                      <p:cBhvr additive="base">
                                        <p:cTn id="35" dur="5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715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7155">
                                            <p:txEl>
                                              <p:pRg st="7" end="7"/>
                                            </p:txEl>
                                          </p:spTgt>
                                        </p:tgtEl>
                                        <p:attrNameLst>
                                          <p:attrName>style.visibility</p:attrName>
                                        </p:attrNameLst>
                                      </p:cBhvr>
                                      <p:to>
                                        <p:strVal val="visible"/>
                                      </p:to>
                                    </p:set>
                                    <p:anim calcmode="lin" valueType="num">
                                      <p:cBhvr additive="base">
                                        <p:cTn id="39" dur="500" fill="hold"/>
                                        <p:tgtEl>
                                          <p:spTgt spid="17715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715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7155">
                                            <p:txEl>
                                              <p:pRg st="8" end="8"/>
                                            </p:txEl>
                                          </p:spTgt>
                                        </p:tgtEl>
                                        <p:attrNameLst>
                                          <p:attrName>style.visibility</p:attrName>
                                        </p:attrNameLst>
                                      </p:cBhvr>
                                      <p:to>
                                        <p:strVal val="visible"/>
                                      </p:to>
                                    </p:set>
                                    <p:anim calcmode="lin" valueType="num">
                                      <p:cBhvr additive="base">
                                        <p:cTn id="43" dur="500" fill="hold"/>
                                        <p:tgtEl>
                                          <p:spTgt spid="17715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71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ja-JP" altLang="en-US" smtClean="0">
                <a:effectLst>
                  <a:outerShdw blurRad="38100" dist="38100" dir="2700000" algn="tl">
                    <a:srgbClr val="C0C0C0"/>
                  </a:outerShdw>
                </a:effectLst>
              </a:rPr>
              <a:t>アジア通貨危機回復シナリオ</a:t>
            </a:r>
          </a:p>
        </p:txBody>
      </p:sp>
      <p:sp>
        <p:nvSpPr>
          <p:cNvPr id="178179" name="Rectangle 3"/>
          <p:cNvSpPr>
            <a:spLocks noGrp="1" noChangeArrowheads="1"/>
          </p:cNvSpPr>
          <p:nvPr>
            <p:ph type="body" idx="1"/>
          </p:nvPr>
        </p:nvSpPr>
        <p:spPr/>
        <p:txBody>
          <a:bodyPr/>
          <a:lstStyle/>
          <a:p>
            <a:pPr eaLnBrk="1" hangingPunct="1">
              <a:lnSpc>
                <a:spcPct val="130000"/>
              </a:lnSpc>
              <a:defRPr/>
            </a:pPr>
            <a:r>
              <a:rPr lang="ja-JP" altLang="en-US" smtClean="0">
                <a:effectLst>
                  <a:outerShdw blurRad="38100" dist="38100" dir="2700000" algn="tl">
                    <a:srgbClr val="C0C0C0"/>
                  </a:outerShdw>
                </a:effectLst>
              </a:rPr>
              <a:t>ＩＭＦ経済政策－成功？</a:t>
            </a:r>
          </a:p>
          <a:p>
            <a:pPr lvl="1" eaLnBrk="1" hangingPunct="1">
              <a:lnSpc>
                <a:spcPct val="130000"/>
              </a:lnSpc>
              <a:defRPr/>
            </a:pPr>
            <a:r>
              <a:rPr lang="ja-JP" altLang="en-US" smtClean="0">
                <a:effectLst>
                  <a:outerShdw blurRad="38100" dist="38100" dir="2700000" algn="tl">
                    <a:srgbClr val="C0C0C0"/>
                  </a:outerShdw>
                </a:effectLst>
              </a:rPr>
              <a:t>融資、金融・財政政策</a:t>
            </a:r>
          </a:p>
          <a:p>
            <a:pPr eaLnBrk="1" hangingPunct="1">
              <a:lnSpc>
                <a:spcPct val="130000"/>
              </a:lnSpc>
              <a:defRPr/>
            </a:pPr>
            <a:r>
              <a:rPr lang="ja-JP" altLang="en-US" smtClean="0">
                <a:effectLst>
                  <a:outerShdw blurRad="38100" dist="38100" dir="2700000" algn="tl">
                    <a:srgbClr val="C0C0C0"/>
                  </a:outerShdw>
                </a:effectLst>
              </a:rPr>
              <a:t>日本の支援</a:t>
            </a:r>
          </a:p>
          <a:p>
            <a:pPr lvl="1" eaLnBrk="1" hangingPunct="1">
              <a:lnSpc>
                <a:spcPct val="130000"/>
              </a:lnSpc>
              <a:defRPr/>
            </a:pPr>
            <a:r>
              <a:rPr lang="ja-JP" altLang="en-US" smtClean="0">
                <a:effectLst>
                  <a:outerShdw blurRad="38100" dist="38100" dir="2700000" algn="tl">
                    <a:srgbClr val="C0C0C0"/>
                  </a:outerShdw>
                </a:effectLst>
              </a:rPr>
              <a:t>新宮沢構想</a:t>
            </a:r>
          </a:p>
          <a:p>
            <a:pPr eaLnBrk="1" hangingPunct="1">
              <a:lnSpc>
                <a:spcPct val="130000"/>
              </a:lnSpc>
              <a:defRPr/>
            </a:pPr>
            <a:r>
              <a:rPr lang="ja-JP" altLang="en-US" smtClean="0">
                <a:effectLst>
                  <a:outerShdw blurRad="38100" dist="38100" dir="2700000" algn="tl">
                    <a:srgbClr val="C0C0C0"/>
                  </a:outerShdw>
                </a:effectLst>
              </a:rPr>
              <a:t>輸出拡大：通貨安、品質向上、米国市場</a:t>
            </a:r>
          </a:p>
          <a:p>
            <a:pPr eaLnBrk="1" hangingPunct="1">
              <a:lnSpc>
                <a:spcPct val="130000"/>
              </a:lnSpc>
              <a:defRPr/>
            </a:pPr>
            <a:r>
              <a:rPr lang="ja-JP" altLang="en-US" smtClean="0">
                <a:effectLst>
                  <a:outerShdw blurRad="38100" dist="38100" dir="2700000" algn="tl">
                    <a:srgbClr val="C0C0C0"/>
                  </a:outerShdw>
                </a:effectLst>
              </a:rPr>
              <a:t>ＩＴ関連事業の活性化</a:t>
            </a:r>
          </a:p>
          <a:p>
            <a:pPr eaLnBrk="1" hangingPunct="1">
              <a:lnSpc>
                <a:spcPct val="90000"/>
              </a:lnSpc>
              <a:buFont typeface="Wingdings" pitchFamily="2" charset="2"/>
              <a:buNone/>
              <a:defRPr/>
            </a:pPr>
            <a:endParaRPr lang="en-US" altLang="ja-JP" sz="2800" smtClean="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ww.stat-search.boj.or.jp/ssi/html/24039.20141211222301.png"/>
          <p:cNvPicPr>
            <a:picLocks noChangeAspect="1" noChangeArrowheads="1"/>
          </p:cNvPicPr>
          <p:nvPr/>
        </p:nvPicPr>
        <p:blipFill rotWithShape="1">
          <a:blip r:embed="rId3">
            <a:extLst>
              <a:ext uri="{28A0092B-C50C-407E-A947-70E740481C1C}">
                <a14:useLocalDpi xmlns:a14="http://schemas.microsoft.com/office/drawing/2010/main" val="0"/>
              </a:ext>
            </a:extLst>
          </a:blip>
          <a:srcRect l="2473" r="1582"/>
          <a:stretch/>
        </p:blipFill>
        <p:spPr bwMode="auto">
          <a:xfrm>
            <a:off x="145895" y="1257300"/>
            <a:ext cx="8998105" cy="4345949"/>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363040" y="302344"/>
            <a:ext cx="7772400" cy="660400"/>
          </a:xfrm>
        </p:spPr>
        <p:txBody>
          <a:bodyPr/>
          <a:lstStyle/>
          <a:p>
            <a:pPr eaLnBrk="1" hangingPunct="1"/>
            <a:r>
              <a:rPr lang="ja-JP" altLang="en-US" sz="3200" dirty="0" smtClean="0"/>
              <a:t>漂流する円</a:t>
            </a:r>
            <a:r>
              <a:rPr lang="en-US" altLang="ja-JP" sz="3200" dirty="0" smtClean="0"/>
              <a:t>(2005</a:t>
            </a:r>
            <a:r>
              <a:rPr lang="ja-JP" altLang="en-US" sz="3200" dirty="0" smtClean="0"/>
              <a:t>年～現在</a:t>
            </a:r>
            <a:r>
              <a:rPr lang="en-US" altLang="ja-JP" sz="3200" dirty="0" smtClean="0"/>
              <a:t>)</a:t>
            </a:r>
            <a:endParaRPr lang="ja-JP" altLang="en-US" sz="3200" dirty="0" smtClean="0"/>
          </a:p>
        </p:txBody>
      </p:sp>
      <p:sp>
        <p:nvSpPr>
          <p:cNvPr id="111620" name="正方形/長方形 4"/>
          <p:cNvSpPr>
            <a:spLocks noChangeArrowheads="1"/>
          </p:cNvSpPr>
          <p:nvPr/>
        </p:nvSpPr>
        <p:spPr bwMode="auto">
          <a:xfrm>
            <a:off x="711200" y="1257300"/>
            <a:ext cx="7540625" cy="400050"/>
          </a:xfrm>
          <a:prstGeom prst="rect">
            <a:avLst/>
          </a:prstGeom>
          <a:noFill/>
          <a:ln w="9525">
            <a:noFill/>
            <a:miter lim="800000"/>
            <a:headEnd/>
            <a:tailEnd/>
          </a:ln>
        </p:spPr>
        <p:txBody>
          <a:bodyPr>
            <a:spAutoFit/>
          </a:bodyPr>
          <a:lstStyle/>
          <a:p>
            <a:r>
              <a:rPr lang="ja-JP" altLang="en-US" dirty="0">
                <a:solidFill>
                  <a:prstClr val="black"/>
                </a:solidFill>
              </a:rPr>
              <a:t>　</a:t>
            </a:r>
            <a:endParaRPr lang="ja-JP" altLang="en-US" sz="2000" dirty="0">
              <a:solidFill>
                <a:prstClr val="black"/>
              </a:solidFill>
              <a:latin typeface="JS平成ｺﾞｼｯｸW5[JISX0213:2004]" pitchFamily="49" charset="-128"/>
              <a:ea typeface="JS平成ｺﾞｼｯｸW5[JISX0213:2004]" pitchFamily="49" charset="-128"/>
            </a:endParaRPr>
          </a:p>
        </p:txBody>
      </p:sp>
      <p:sp>
        <p:nvSpPr>
          <p:cNvPr id="2" name="テキスト ボックス 1"/>
          <p:cNvSpPr txBox="1"/>
          <p:nvPr/>
        </p:nvSpPr>
        <p:spPr>
          <a:xfrm>
            <a:off x="423168" y="5647131"/>
            <a:ext cx="8478048" cy="1477328"/>
          </a:xfrm>
          <a:prstGeom prst="rect">
            <a:avLst/>
          </a:prstGeom>
          <a:noFill/>
        </p:spPr>
        <p:txBody>
          <a:bodyPr wrap="square" rtlCol="0">
            <a:spAutoFit/>
          </a:bodyPr>
          <a:lstStyle/>
          <a:p>
            <a:r>
              <a:rPr lang="ja-JP" altLang="ja-JP" dirty="0">
                <a:solidFill>
                  <a:prstClr val="black"/>
                </a:solidFill>
              </a:rPr>
              <a:t>注</a:t>
            </a:r>
            <a:r>
              <a:rPr lang="ja-JP" altLang="ja-JP" dirty="0" smtClean="0">
                <a:solidFill>
                  <a:prstClr val="black"/>
                </a:solidFill>
              </a:rPr>
              <a:t>：</a:t>
            </a:r>
            <a:r>
              <a:rPr lang="ja-JP" altLang="en-US" dirty="0">
                <a:solidFill>
                  <a:prstClr val="black"/>
                </a:solidFill>
              </a:rPr>
              <a:t>青</a:t>
            </a:r>
            <a:r>
              <a:rPr lang="ja-JP" altLang="ja-JP" dirty="0" smtClean="0">
                <a:solidFill>
                  <a:prstClr val="black"/>
                </a:solidFill>
              </a:rPr>
              <a:t>－</a:t>
            </a:r>
            <a:r>
              <a:rPr lang="ja-JP" altLang="ja-JP" dirty="0">
                <a:solidFill>
                  <a:prstClr val="black"/>
                </a:solidFill>
              </a:rPr>
              <a:t>名目外国為替相場（東京市場　ドル・円　スポット　</a:t>
            </a:r>
            <a:r>
              <a:rPr lang="en-US" altLang="ja-JP" dirty="0">
                <a:solidFill>
                  <a:prstClr val="black"/>
                </a:solidFill>
              </a:rPr>
              <a:t>17</a:t>
            </a:r>
            <a:r>
              <a:rPr lang="ja-JP" altLang="ja-JP" dirty="0">
                <a:solidFill>
                  <a:prstClr val="black"/>
                </a:solidFill>
              </a:rPr>
              <a:t>時時点</a:t>
            </a:r>
            <a:r>
              <a:rPr lang="en-US" altLang="ja-JP" dirty="0">
                <a:solidFill>
                  <a:prstClr val="black"/>
                </a:solidFill>
              </a:rPr>
              <a:t>/</a:t>
            </a:r>
            <a:r>
              <a:rPr lang="ja-JP" altLang="ja-JP" dirty="0" smtClean="0">
                <a:solidFill>
                  <a:prstClr val="black"/>
                </a:solidFill>
              </a:rPr>
              <a:t>月平均）</a:t>
            </a:r>
            <a:r>
              <a:rPr lang="ja-JP" altLang="en-US" dirty="0" smtClean="0">
                <a:solidFill>
                  <a:prstClr val="black"/>
                </a:solidFill>
              </a:rPr>
              <a:t>：右左目盛</a:t>
            </a:r>
            <a:endParaRPr lang="ja-JP" altLang="ja-JP" dirty="0">
              <a:solidFill>
                <a:prstClr val="black"/>
              </a:solidFill>
            </a:endParaRPr>
          </a:p>
          <a:p>
            <a:r>
              <a:rPr lang="ja-JP" altLang="ja-JP" dirty="0">
                <a:solidFill>
                  <a:prstClr val="black"/>
                </a:solidFill>
              </a:rPr>
              <a:t>　　</a:t>
            </a:r>
            <a:r>
              <a:rPr lang="ja-JP" altLang="en-US" dirty="0">
                <a:solidFill>
                  <a:prstClr val="black"/>
                </a:solidFill>
              </a:rPr>
              <a:t>赤</a:t>
            </a:r>
            <a:r>
              <a:rPr lang="ja-JP" altLang="ja-JP" dirty="0" smtClean="0">
                <a:solidFill>
                  <a:prstClr val="black"/>
                </a:solidFill>
              </a:rPr>
              <a:t>－</a:t>
            </a:r>
            <a:r>
              <a:rPr lang="ja-JP" altLang="ja-JP" dirty="0">
                <a:solidFill>
                  <a:prstClr val="black"/>
                </a:solidFill>
              </a:rPr>
              <a:t>実質実効為替レート</a:t>
            </a:r>
            <a:r>
              <a:rPr lang="ja-JP" altLang="ja-JP" dirty="0" smtClean="0">
                <a:solidFill>
                  <a:prstClr val="black"/>
                </a:solidFill>
              </a:rPr>
              <a:t>（</a:t>
            </a:r>
            <a:r>
              <a:rPr lang="en-US" altLang="ja-JP" dirty="0" smtClean="0">
                <a:solidFill>
                  <a:prstClr val="black"/>
                </a:solidFill>
              </a:rPr>
              <a:t>2010</a:t>
            </a:r>
            <a:r>
              <a:rPr lang="ja-JP" altLang="ja-JP" dirty="0" smtClean="0">
                <a:solidFill>
                  <a:prstClr val="black"/>
                </a:solidFill>
              </a:rPr>
              <a:t>年</a:t>
            </a:r>
            <a:r>
              <a:rPr lang="ja-JP" altLang="ja-JP" dirty="0">
                <a:solidFill>
                  <a:prstClr val="black"/>
                </a:solidFill>
              </a:rPr>
              <a:t>＝１００</a:t>
            </a:r>
            <a:r>
              <a:rPr lang="ja-JP" altLang="ja-JP" dirty="0" smtClean="0">
                <a:solidFill>
                  <a:prstClr val="black"/>
                </a:solidFill>
              </a:rPr>
              <a:t>）</a:t>
            </a:r>
            <a:r>
              <a:rPr lang="ja-JP" altLang="en-US" dirty="0" smtClean="0">
                <a:solidFill>
                  <a:prstClr val="black"/>
                </a:solidFill>
              </a:rPr>
              <a:t>：右目盛</a:t>
            </a:r>
            <a:endParaRPr lang="en-US" altLang="ja-JP" dirty="0" smtClean="0">
              <a:solidFill>
                <a:prstClr val="black"/>
              </a:solidFill>
            </a:endParaRPr>
          </a:p>
          <a:p>
            <a:r>
              <a:rPr lang="ja-JP" altLang="en-US" dirty="0" smtClean="0">
                <a:solidFill>
                  <a:prstClr val="black"/>
                </a:solidFill>
              </a:rPr>
              <a:t>　　</a:t>
            </a:r>
            <a:r>
              <a:rPr lang="ja-JP" altLang="en-US" dirty="0">
                <a:solidFill>
                  <a:prstClr val="black"/>
                </a:solidFill>
              </a:rPr>
              <a:t>緑－無担保コール・</a:t>
            </a:r>
            <a:r>
              <a:rPr lang="ja-JP" altLang="en-US" dirty="0" smtClean="0">
                <a:solidFill>
                  <a:prstClr val="black"/>
                </a:solidFill>
              </a:rPr>
              <a:t>オーバーナイト（</a:t>
            </a:r>
            <a:r>
              <a:rPr lang="zh-TW" altLang="en-US" dirty="0"/>
              <a:t>基</a:t>
            </a:r>
            <a:r>
              <a:rPr lang="zh-TW" altLang="en-US" dirty="0" smtClean="0"/>
              <a:t>準貸付利率</a:t>
            </a:r>
            <a:r>
              <a:rPr lang="ja-JP" altLang="en-US" dirty="0" smtClean="0">
                <a:solidFill>
                  <a:prstClr val="black"/>
                </a:solidFill>
              </a:rPr>
              <a:t>％）</a:t>
            </a:r>
            <a:endParaRPr lang="ja-JP" altLang="ja-JP" dirty="0" smtClean="0">
              <a:solidFill>
                <a:prstClr val="black"/>
              </a:solidFill>
            </a:endParaRPr>
          </a:p>
          <a:p>
            <a:endParaRPr lang="ja-JP" altLang="en-US" dirty="0">
              <a:solidFill>
                <a:prstClr val="black"/>
              </a:solidFill>
            </a:endParaRPr>
          </a:p>
        </p:txBody>
      </p:sp>
      <p:sp>
        <p:nvSpPr>
          <p:cNvPr id="3" name="テキスト ボックス 2"/>
          <p:cNvSpPr txBox="1"/>
          <p:nvPr/>
        </p:nvSpPr>
        <p:spPr>
          <a:xfrm>
            <a:off x="439250" y="4450380"/>
            <a:ext cx="204435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smtClean="0"/>
              <a:t>円キャリー取引</a:t>
            </a:r>
            <a:endParaRPr kumimoji="1" lang="ja-JP" altLang="en-US" dirty="0"/>
          </a:p>
        </p:txBody>
      </p:sp>
      <p:sp>
        <p:nvSpPr>
          <p:cNvPr id="7" name="テキスト ボックス 6"/>
          <p:cNvSpPr txBox="1"/>
          <p:nvPr/>
        </p:nvSpPr>
        <p:spPr>
          <a:xfrm>
            <a:off x="3717408" y="860311"/>
            <a:ext cx="461665" cy="2104480"/>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リーマン・ショック</a:t>
            </a:r>
            <a:endParaRPr kumimoji="1" lang="ja-JP" altLang="en-US" dirty="0"/>
          </a:p>
        </p:txBody>
      </p:sp>
      <p:sp>
        <p:nvSpPr>
          <p:cNvPr id="8" name="テキスト ボックス 7"/>
          <p:cNvSpPr txBox="1"/>
          <p:nvPr/>
        </p:nvSpPr>
        <p:spPr>
          <a:xfrm>
            <a:off x="5444139" y="1001162"/>
            <a:ext cx="461665" cy="1822778"/>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ギリシャ・ショック</a:t>
            </a:r>
            <a:endParaRPr kumimoji="1" lang="ja-JP" altLang="en-US" dirty="0"/>
          </a:p>
        </p:txBody>
      </p:sp>
      <p:sp>
        <p:nvSpPr>
          <p:cNvPr id="10" name="テキスト ボックス 9"/>
          <p:cNvSpPr txBox="1"/>
          <p:nvPr/>
        </p:nvSpPr>
        <p:spPr>
          <a:xfrm>
            <a:off x="5983625" y="998326"/>
            <a:ext cx="461665" cy="1822778"/>
          </a:xfrm>
          <a:prstGeom prst="rect">
            <a:avLst/>
          </a:prstGeom>
          <a:solidFill>
            <a:srgbClr val="CC660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東日本大震災</a:t>
            </a:r>
            <a:endParaRPr kumimoji="1" lang="ja-JP" altLang="en-US" dirty="0"/>
          </a:p>
        </p:txBody>
      </p:sp>
      <p:sp>
        <p:nvSpPr>
          <p:cNvPr id="11" name="テキスト ボックス 10"/>
          <p:cNvSpPr txBox="1"/>
          <p:nvPr/>
        </p:nvSpPr>
        <p:spPr>
          <a:xfrm>
            <a:off x="8251824" y="2821104"/>
            <a:ext cx="461665" cy="1822778"/>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アベノミックス</a:t>
            </a:r>
            <a:endParaRPr kumimoji="1" lang="ja-JP" altLang="en-US" dirty="0"/>
          </a:p>
        </p:txBody>
      </p:sp>
    </p:spTree>
    <p:extLst>
      <p:ext uri="{BB962C8B-B14F-4D97-AF65-F5344CB8AC3E}">
        <p14:creationId xmlns:p14="http://schemas.microsoft.com/office/powerpoint/2010/main" val="380063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stat-search.boj.or.jp/ssi/html/15533.2013061615452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25" r="3011"/>
          <a:stretch/>
        </p:blipFill>
        <p:spPr bwMode="auto">
          <a:xfrm>
            <a:off x="-14049" y="1031525"/>
            <a:ext cx="9065066" cy="4615605"/>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363040" y="302344"/>
            <a:ext cx="7772400" cy="660400"/>
          </a:xfrm>
        </p:spPr>
        <p:txBody>
          <a:bodyPr/>
          <a:lstStyle/>
          <a:p>
            <a:pPr eaLnBrk="1" hangingPunct="1"/>
            <a:r>
              <a:rPr lang="ja-JP" altLang="en-US" sz="3200" dirty="0" smtClean="0"/>
              <a:t>漂流する円</a:t>
            </a:r>
            <a:r>
              <a:rPr lang="en-US" altLang="ja-JP" sz="3200" dirty="0" smtClean="0"/>
              <a:t>(2005</a:t>
            </a:r>
            <a:r>
              <a:rPr lang="ja-JP" altLang="en-US" sz="3200" dirty="0" smtClean="0"/>
              <a:t>年～現在</a:t>
            </a:r>
            <a:r>
              <a:rPr lang="en-US" altLang="ja-JP" sz="3200" dirty="0" smtClean="0"/>
              <a:t>)</a:t>
            </a:r>
            <a:endParaRPr lang="ja-JP" altLang="en-US" sz="3200" dirty="0" smtClean="0"/>
          </a:p>
        </p:txBody>
      </p:sp>
      <p:sp>
        <p:nvSpPr>
          <p:cNvPr id="111620" name="正方形/長方形 4"/>
          <p:cNvSpPr>
            <a:spLocks noChangeArrowheads="1"/>
          </p:cNvSpPr>
          <p:nvPr/>
        </p:nvSpPr>
        <p:spPr bwMode="auto">
          <a:xfrm>
            <a:off x="711200" y="1257300"/>
            <a:ext cx="7540625" cy="400050"/>
          </a:xfrm>
          <a:prstGeom prst="rect">
            <a:avLst/>
          </a:prstGeom>
          <a:noFill/>
          <a:ln w="9525">
            <a:noFill/>
            <a:miter lim="800000"/>
            <a:headEnd/>
            <a:tailEnd/>
          </a:ln>
        </p:spPr>
        <p:txBody>
          <a:bodyPr>
            <a:spAutoFit/>
          </a:bodyPr>
          <a:lstStyle/>
          <a:p>
            <a:r>
              <a:rPr lang="ja-JP" altLang="en-US" dirty="0">
                <a:solidFill>
                  <a:prstClr val="black"/>
                </a:solidFill>
              </a:rPr>
              <a:t>　</a:t>
            </a:r>
            <a:endParaRPr lang="ja-JP" altLang="en-US" sz="2000" dirty="0">
              <a:solidFill>
                <a:prstClr val="black"/>
              </a:solidFill>
              <a:latin typeface="JS平成ｺﾞｼｯｸW5[JISX0213:2004]" pitchFamily="49" charset="-128"/>
              <a:ea typeface="JS平成ｺﾞｼｯｸW5[JISX0213:2004]" pitchFamily="49" charset="-128"/>
            </a:endParaRPr>
          </a:p>
        </p:txBody>
      </p:sp>
      <p:sp>
        <p:nvSpPr>
          <p:cNvPr id="2" name="テキスト ボックス 1"/>
          <p:cNvSpPr txBox="1"/>
          <p:nvPr/>
        </p:nvSpPr>
        <p:spPr>
          <a:xfrm>
            <a:off x="423168" y="5647131"/>
            <a:ext cx="8478048" cy="1200329"/>
          </a:xfrm>
          <a:prstGeom prst="rect">
            <a:avLst/>
          </a:prstGeom>
          <a:noFill/>
        </p:spPr>
        <p:txBody>
          <a:bodyPr wrap="square" rtlCol="0">
            <a:spAutoFit/>
          </a:bodyPr>
          <a:lstStyle/>
          <a:p>
            <a:r>
              <a:rPr lang="ja-JP" altLang="ja-JP" dirty="0">
                <a:solidFill>
                  <a:prstClr val="black"/>
                </a:solidFill>
              </a:rPr>
              <a:t>注</a:t>
            </a:r>
            <a:r>
              <a:rPr lang="ja-JP" altLang="ja-JP" dirty="0" smtClean="0">
                <a:solidFill>
                  <a:prstClr val="black"/>
                </a:solidFill>
              </a:rPr>
              <a:t>：</a:t>
            </a:r>
            <a:r>
              <a:rPr lang="ja-JP" altLang="en-US" dirty="0">
                <a:solidFill>
                  <a:prstClr val="black"/>
                </a:solidFill>
              </a:rPr>
              <a:t>青</a:t>
            </a:r>
            <a:r>
              <a:rPr lang="ja-JP" altLang="ja-JP" dirty="0" smtClean="0">
                <a:solidFill>
                  <a:prstClr val="black"/>
                </a:solidFill>
              </a:rPr>
              <a:t>－</a:t>
            </a:r>
            <a:r>
              <a:rPr lang="ja-JP" altLang="ja-JP" dirty="0">
                <a:solidFill>
                  <a:prstClr val="black"/>
                </a:solidFill>
              </a:rPr>
              <a:t>名目外国為替相場（東京市場　ドル・円　スポット　</a:t>
            </a:r>
            <a:r>
              <a:rPr lang="en-US" altLang="ja-JP" dirty="0">
                <a:solidFill>
                  <a:prstClr val="black"/>
                </a:solidFill>
              </a:rPr>
              <a:t>17</a:t>
            </a:r>
            <a:r>
              <a:rPr lang="ja-JP" altLang="ja-JP" dirty="0">
                <a:solidFill>
                  <a:prstClr val="black"/>
                </a:solidFill>
              </a:rPr>
              <a:t>時時点</a:t>
            </a:r>
            <a:r>
              <a:rPr lang="en-US" altLang="ja-JP" dirty="0">
                <a:solidFill>
                  <a:prstClr val="black"/>
                </a:solidFill>
              </a:rPr>
              <a:t>/</a:t>
            </a:r>
            <a:r>
              <a:rPr lang="ja-JP" altLang="ja-JP" dirty="0" smtClean="0">
                <a:solidFill>
                  <a:prstClr val="black"/>
                </a:solidFill>
              </a:rPr>
              <a:t>月平均）</a:t>
            </a:r>
            <a:r>
              <a:rPr lang="ja-JP" altLang="en-US" dirty="0" smtClean="0">
                <a:solidFill>
                  <a:prstClr val="black"/>
                </a:solidFill>
              </a:rPr>
              <a:t>：左目盛</a:t>
            </a:r>
            <a:endParaRPr lang="ja-JP" altLang="ja-JP" dirty="0">
              <a:solidFill>
                <a:prstClr val="black"/>
              </a:solidFill>
            </a:endParaRPr>
          </a:p>
          <a:p>
            <a:r>
              <a:rPr lang="ja-JP" altLang="ja-JP" dirty="0">
                <a:solidFill>
                  <a:prstClr val="black"/>
                </a:solidFill>
              </a:rPr>
              <a:t>　　</a:t>
            </a:r>
            <a:r>
              <a:rPr lang="ja-JP" altLang="en-US" dirty="0">
                <a:solidFill>
                  <a:prstClr val="black"/>
                </a:solidFill>
              </a:rPr>
              <a:t>赤</a:t>
            </a:r>
            <a:r>
              <a:rPr lang="ja-JP" altLang="ja-JP" dirty="0" smtClean="0">
                <a:solidFill>
                  <a:prstClr val="black"/>
                </a:solidFill>
              </a:rPr>
              <a:t>－</a:t>
            </a:r>
            <a:r>
              <a:rPr lang="ja-JP" altLang="ja-JP" dirty="0">
                <a:solidFill>
                  <a:prstClr val="black"/>
                </a:solidFill>
              </a:rPr>
              <a:t>実質実効為替レート</a:t>
            </a:r>
            <a:r>
              <a:rPr lang="ja-JP" altLang="ja-JP" dirty="0" smtClean="0">
                <a:solidFill>
                  <a:prstClr val="black"/>
                </a:solidFill>
              </a:rPr>
              <a:t>（</a:t>
            </a:r>
            <a:r>
              <a:rPr lang="en-US" altLang="ja-JP" dirty="0" smtClean="0">
                <a:solidFill>
                  <a:prstClr val="black"/>
                </a:solidFill>
              </a:rPr>
              <a:t>2010</a:t>
            </a:r>
            <a:r>
              <a:rPr lang="ja-JP" altLang="ja-JP" dirty="0" smtClean="0">
                <a:solidFill>
                  <a:prstClr val="black"/>
                </a:solidFill>
              </a:rPr>
              <a:t>年</a:t>
            </a:r>
            <a:r>
              <a:rPr lang="ja-JP" altLang="ja-JP" dirty="0">
                <a:solidFill>
                  <a:prstClr val="black"/>
                </a:solidFill>
              </a:rPr>
              <a:t>＝１００</a:t>
            </a:r>
            <a:r>
              <a:rPr lang="ja-JP" altLang="ja-JP" dirty="0" smtClean="0">
                <a:solidFill>
                  <a:prstClr val="black"/>
                </a:solidFill>
              </a:rPr>
              <a:t>）</a:t>
            </a:r>
            <a:r>
              <a:rPr lang="ja-JP" altLang="en-US" dirty="0" smtClean="0">
                <a:solidFill>
                  <a:prstClr val="black"/>
                </a:solidFill>
              </a:rPr>
              <a:t>：右目盛</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緑－貸付金利</a:t>
            </a:r>
            <a:r>
              <a:rPr lang="en-US" altLang="ja-JP" dirty="0" smtClean="0">
                <a:solidFill>
                  <a:prstClr val="black"/>
                </a:solidFill>
              </a:rPr>
              <a:t>(</a:t>
            </a:r>
            <a:r>
              <a:rPr lang="ja-JP" altLang="en-US" dirty="0" smtClean="0">
                <a:solidFill>
                  <a:prstClr val="black"/>
                </a:solidFill>
              </a:rPr>
              <a:t>年％）</a:t>
            </a:r>
            <a:endParaRPr lang="ja-JP" altLang="ja-JP" dirty="0">
              <a:solidFill>
                <a:prstClr val="black"/>
              </a:solidFill>
            </a:endParaRPr>
          </a:p>
          <a:p>
            <a:endParaRPr lang="ja-JP" altLang="en-US" dirty="0">
              <a:solidFill>
                <a:prstClr val="black"/>
              </a:solidFill>
            </a:endParaRPr>
          </a:p>
        </p:txBody>
      </p:sp>
      <p:sp>
        <p:nvSpPr>
          <p:cNvPr id="3" name="テキスト ボックス 2"/>
          <p:cNvSpPr txBox="1"/>
          <p:nvPr/>
        </p:nvSpPr>
        <p:spPr>
          <a:xfrm>
            <a:off x="439250" y="4275074"/>
            <a:ext cx="204435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smtClean="0"/>
              <a:t>円キャリー取引</a:t>
            </a:r>
            <a:endParaRPr kumimoji="1" lang="ja-JP" altLang="en-US" dirty="0"/>
          </a:p>
        </p:txBody>
      </p:sp>
      <p:sp>
        <p:nvSpPr>
          <p:cNvPr id="7" name="テキスト ボックス 6"/>
          <p:cNvSpPr txBox="1"/>
          <p:nvPr/>
        </p:nvSpPr>
        <p:spPr>
          <a:xfrm>
            <a:off x="4250679" y="2707464"/>
            <a:ext cx="461665" cy="2104480"/>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リーマン・ショック</a:t>
            </a:r>
            <a:endParaRPr kumimoji="1" lang="ja-JP" altLang="en-US" dirty="0"/>
          </a:p>
        </p:txBody>
      </p:sp>
      <p:sp>
        <p:nvSpPr>
          <p:cNvPr id="8" name="テキスト ボックス 7"/>
          <p:cNvSpPr txBox="1"/>
          <p:nvPr/>
        </p:nvSpPr>
        <p:spPr>
          <a:xfrm>
            <a:off x="5473920" y="2989166"/>
            <a:ext cx="461665" cy="1822778"/>
          </a:xfrm>
          <a:prstGeom prst="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ギリシャ・ショック</a:t>
            </a:r>
            <a:endParaRPr kumimoji="1" lang="ja-JP" altLang="en-US" dirty="0"/>
          </a:p>
        </p:txBody>
      </p:sp>
      <p:sp>
        <p:nvSpPr>
          <p:cNvPr id="10" name="テキスト ボックス 9"/>
          <p:cNvSpPr txBox="1"/>
          <p:nvPr/>
        </p:nvSpPr>
        <p:spPr>
          <a:xfrm>
            <a:off x="6195456" y="2989166"/>
            <a:ext cx="461665" cy="1822778"/>
          </a:xfrm>
          <a:prstGeom prst="rect">
            <a:avLst/>
          </a:prstGeom>
          <a:solidFill>
            <a:srgbClr val="CC660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東日本大震災</a:t>
            </a:r>
            <a:endParaRPr kumimoji="1" lang="ja-JP" altLang="en-US" dirty="0"/>
          </a:p>
        </p:txBody>
      </p:sp>
      <p:sp>
        <p:nvSpPr>
          <p:cNvPr id="11" name="テキスト ボックス 10"/>
          <p:cNvSpPr txBox="1"/>
          <p:nvPr/>
        </p:nvSpPr>
        <p:spPr>
          <a:xfrm>
            <a:off x="8251824" y="2821104"/>
            <a:ext cx="461665" cy="1822778"/>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vert="eaVert" wrap="square" rtlCol="0">
            <a:spAutoFit/>
          </a:bodyPr>
          <a:lstStyle/>
          <a:p>
            <a:pPr algn="ctr"/>
            <a:r>
              <a:rPr kumimoji="1" lang="ja-JP" altLang="en-US" dirty="0" smtClean="0"/>
              <a:t>アベノミックス</a:t>
            </a:r>
            <a:endParaRPr kumimoji="1" lang="ja-JP" altLang="en-US" dirty="0"/>
          </a:p>
        </p:txBody>
      </p:sp>
    </p:spTree>
    <p:extLst>
      <p:ext uri="{BB962C8B-B14F-4D97-AF65-F5344CB8AC3E}">
        <p14:creationId xmlns:p14="http://schemas.microsoft.com/office/powerpoint/2010/main" val="22025760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漂流する円（</a:t>
            </a:r>
            <a:r>
              <a:rPr lang="en-US" altLang="ja-JP" dirty="0"/>
              <a:t>1999</a:t>
            </a:r>
            <a:r>
              <a:rPr lang="ja-JP" altLang="en-US" dirty="0"/>
              <a:t>年～現在</a:t>
            </a:r>
            <a:r>
              <a:rPr lang="ja-JP" altLang="en-US" dirty="0" smtClean="0"/>
              <a:t>）</a:t>
            </a:r>
            <a:endParaRPr kumimoji="1" lang="ja-JP" altLang="en-US" dirty="0"/>
          </a:p>
        </p:txBody>
      </p:sp>
      <p:sp>
        <p:nvSpPr>
          <p:cNvPr id="3" name="コンテンツ プレースホルダー 2"/>
          <p:cNvSpPr>
            <a:spLocks noGrp="1"/>
          </p:cNvSpPr>
          <p:nvPr>
            <p:ph idx="1"/>
          </p:nvPr>
        </p:nvSpPr>
        <p:spPr>
          <a:xfrm>
            <a:off x="423168" y="1384648"/>
            <a:ext cx="8229600" cy="4525963"/>
          </a:xfrm>
        </p:spPr>
        <p:txBody>
          <a:bodyPr/>
          <a:lstStyle/>
          <a:p>
            <a:pPr marL="623887" indent="-514350">
              <a:buFont typeface="+mj-ea"/>
              <a:buAutoNum type="circleNumDbPlain"/>
            </a:pPr>
            <a:r>
              <a:rPr lang="ja-JP" altLang="ja-JP" dirty="0" smtClean="0">
                <a:latin typeface="HG平成角ｺﾞｼｯｸ体W5ARIB" pitchFamily="49" charset="-128"/>
                <a:ea typeface="HG平成角ｺﾞｼｯｸ体W5ARIB" pitchFamily="49" charset="-128"/>
              </a:rPr>
              <a:t>地域</a:t>
            </a:r>
            <a:r>
              <a:rPr lang="ja-JP" altLang="ja-JP" dirty="0">
                <a:latin typeface="HG平成角ｺﾞｼｯｸ体W5ARIB" pitchFamily="49" charset="-128"/>
                <a:ea typeface="HG平成角ｺﾞｼｯｸ体W5ARIB" pitchFamily="49" charset="-128"/>
              </a:rPr>
              <a:t>：国民経済、経済統合</a:t>
            </a:r>
            <a:r>
              <a:rPr lang="ja-JP" altLang="ja-JP" dirty="0" smtClean="0">
                <a:latin typeface="HG平成角ｺﾞｼｯｸ体W5ARIB" pitchFamily="49" charset="-128"/>
                <a:ea typeface="HG平成角ｺﾞｼｯｸ体W5ARIB" pitchFamily="49" charset="-128"/>
              </a:rPr>
              <a:t>…</a:t>
            </a:r>
            <a:endParaRPr lang="en-US" altLang="ja-JP" dirty="0" smtClean="0">
              <a:latin typeface="HG平成角ｺﾞｼｯｸ体W5ARIB" pitchFamily="49" charset="-128"/>
              <a:ea typeface="HG平成角ｺﾞｼｯｸ体W5ARIB" pitchFamily="49" charset="-128"/>
            </a:endParaRPr>
          </a:p>
          <a:p>
            <a:pPr marL="623887" indent="-514350">
              <a:buFont typeface="+mj-ea"/>
              <a:buAutoNum type="circleNumDbPlain"/>
            </a:pPr>
            <a:r>
              <a:rPr lang="zh-CN" altLang="ja-JP" dirty="0" smtClean="0">
                <a:latin typeface="HG平成角ｺﾞｼｯｸ体W5ARIB" pitchFamily="49" charset="-128"/>
                <a:ea typeface="HG平成角ｺﾞｼｯｸ体W5ARIB" pitchFamily="49" charset="-128"/>
              </a:rPr>
              <a:t>政治</a:t>
            </a:r>
            <a:r>
              <a:rPr lang="ja-JP" altLang="en-US" dirty="0" smtClean="0">
                <a:latin typeface="HG平成角ｺﾞｼｯｸ体W5ARIB" pitchFamily="49" charset="-128"/>
                <a:ea typeface="HG平成角ｺﾞｼｯｸ体W5ARIB" pitchFamily="49" charset="-128"/>
              </a:rPr>
              <a:t>：為替誘導、政治家失言</a:t>
            </a:r>
            <a:r>
              <a:rPr lang="en-US" altLang="ja-JP" dirty="0" smtClean="0">
                <a:latin typeface="HG平成角ｺﾞｼｯｸ体W5ARIB" pitchFamily="49" charset="-128"/>
                <a:ea typeface="HG平成角ｺﾞｼｯｸ体W5ARIB" pitchFamily="49" charset="-128"/>
              </a:rPr>
              <a:t>…</a:t>
            </a:r>
            <a:endParaRPr lang="en-US" altLang="zh-CN" dirty="0" smtClean="0">
              <a:latin typeface="HG平成角ｺﾞｼｯｸ体W5ARIB" pitchFamily="49" charset="-128"/>
              <a:ea typeface="HG平成角ｺﾞｼｯｸ体W5ARIB" pitchFamily="49" charset="-128"/>
            </a:endParaRPr>
          </a:p>
          <a:p>
            <a:pPr marL="623887" indent="-514350">
              <a:buFont typeface="+mj-ea"/>
              <a:buAutoNum type="circleNumDbPlain"/>
            </a:pPr>
            <a:r>
              <a:rPr lang="zh-CN" altLang="ja-JP" dirty="0" smtClean="0">
                <a:latin typeface="HG平成角ｺﾞｼｯｸ体W5ARIB" pitchFamily="49" charset="-128"/>
                <a:ea typeface="HG平成角ｺﾞｼｯｸ体W5ARIB" pitchFamily="49" charset="-128"/>
              </a:rPr>
              <a:t>経済</a:t>
            </a:r>
            <a:r>
              <a:rPr lang="ja-JP" altLang="en-US" dirty="0" smtClean="0">
                <a:latin typeface="HG平成角ｺﾞｼｯｸ体W5ARIB" pitchFamily="49" charset="-128"/>
                <a:ea typeface="HG平成角ｺﾞｼｯｸ体W5ARIB" pitchFamily="49" charset="-128"/>
              </a:rPr>
              <a:t>：金利政策、マーネーサプライ</a:t>
            </a:r>
            <a:r>
              <a:rPr lang="en-US" altLang="ja-JP" dirty="0" smtClean="0">
                <a:latin typeface="HG平成角ｺﾞｼｯｸ体W5ARIB" pitchFamily="49" charset="-128"/>
                <a:ea typeface="HG平成角ｺﾞｼｯｸ体W5ARIB" pitchFamily="49" charset="-128"/>
              </a:rPr>
              <a:t>…</a:t>
            </a:r>
          </a:p>
          <a:p>
            <a:pPr marL="623887" indent="-514350">
              <a:buFont typeface="+mj-ea"/>
              <a:buAutoNum type="circleNumDbPlain"/>
            </a:pPr>
            <a:r>
              <a:rPr lang="zh-CN" altLang="ja-JP" dirty="0" smtClean="0">
                <a:latin typeface="HG平成角ｺﾞｼｯｸ体W5ARIB" pitchFamily="49" charset="-128"/>
                <a:ea typeface="HG平成角ｺﾞｼｯｸ体W5ARIB" pitchFamily="49" charset="-128"/>
              </a:rPr>
              <a:t>社会：文化</a:t>
            </a:r>
            <a:r>
              <a:rPr lang="zh-CN" altLang="ja-JP" dirty="0">
                <a:latin typeface="HG平成角ｺﾞｼｯｸ体W5ARIB" pitchFamily="49" charset="-128"/>
                <a:ea typeface="HG平成角ｺﾞｼｯｸ体W5ARIB" pitchFamily="49" charset="-128"/>
              </a:rPr>
              <a:t>、宗教</a:t>
            </a:r>
            <a:r>
              <a:rPr lang="zh-CN" altLang="ja-JP" dirty="0" smtClean="0">
                <a:latin typeface="HG平成角ｺﾞｼｯｸ体W5ARIB" pitchFamily="49" charset="-128"/>
                <a:ea typeface="HG平成角ｺﾞｼｯｸ体W5ARIB" pitchFamily="49" charset="-128"/>
              </a:rPr>
              <a:t>…</a:t>
            </a:r>
            <a:endParaRPr lang="en-US" altLang="zh-CN" dirty="0" smtClean="0">
              <a:latin typeface="HG平成角ｺﾞｼｯｸ体W5ARIB" pitchFamily="49" charset="-128"/>
              <a:ea typeface="HG平成角ｺﾞｼｯｸ体W5ARIB" pitchFamily="49" charset="-128"/>
            </a:endParaRPr>
          </a:p>
          <a:p>
            <a:pPr marL="623887" indent="-514350">
              <a:buFont typeface="+mj-ea"/>
              <a:buAutoNum type="circleNumDbPlain"/>
            </a:pPr>
            <a:r>
              <a:rPr lang="ja-JP" altLang="ja-JP" dirty="0" smtClean="0">
                <a:latin typeface="HG平成角ｺﾞｼｯｸ体W5ARIB" pitchFamily="49" charset="-128"/>
                <a:ea typeface="HG平成角ｺﾞｼｯｸ体W5ARIB" pitchFamily="49" charset="-128"/>
              </a:rPr>
              <a:t>事件</a:t>
            </a:r>
            <a:r>
              <a:rPr lang="ja-JP" altLang="ja-JP" dirty="0">
                <a:latin typeface="HG平成角ｺﾞｼｯｸ体W5ARIB" pitchFamily="49" charset="-128"/>
                <a:ea typeface="HG平成角ｺﾞｼｯｸ体W5ARIB" pitchFamily="49" charset="-128"/>
              </a:rPr>
              <a:t>：戦争、テロ、汚職、事故</a:t>
            </a:r>
            <a:r>
              <a:rPr lang="ja-JP" altLang="ja-JP" dirty="0" smtClean="0">
                <a:latin typeface="HG平成角ｺﾞｼｯｸ体W5ARIB" pitchFamily="49" charset="-128"/>
                <a:ea typeface="HG平成角ｺﾞｼｯｸ体W5ARIB" pitchFamily="49" charset="-128"/>
              </a:rPr>
              <a:t>…</a:t>
            </a:r>
            <a:endParaRPr lang="en-US" altLang="ja-JP" dirty="0" smtClean="0">
              <a:latin typeface="HG平成角ｺﾞｼｯｸ体W5ARIB" pitchFamily="49" charset="-128"/>
              <a:ea typeface="HG平成角ｺﾞｼｯｸ体W5ARIB" pitchFamily="49" charset="-128"/>
            </a:endParaRPr>
          </a:p>
          <a:p>
            <a:pPr marL="623887" indent="-514350">
              <a:buFont typeface="+mj-ea"/>
              <a:buAutoNum type="circleNumDbPlain"/>
            </a:pPr>
            <a:r>
              <a:rPr lang="ja-JP" altLang="ja-JP" dirty="0" smtClean="0">
                <a:latin typeface="HG平成角ｺﾞｼｯｸ体W5ARIB" pitchFamily="49" charset="-128"/>
                <a:ea typeface="HG平成角ｺﾞｼｯｸ体W5ARIB" pitchFamily="49" charset="-128"/>
              </a:rPr>
              <a:t>投機</a:t>
            </a:r>
            <a:r>
              <a:rPr lang="ja-JP" altLang="ja-JP" dirty="0">
                <a:latin typeface="HG平成角ｺﾞｼｯｸ体W5ARIB" pitchFamily="49" charset="-128"/>
                <a:ea typeface="HG平成角ｺﾞｼｯｸ体W5ARIB" pitchFamily="49" charset="-128"/>
              </a:rPr>
              <a:t>：デリバティブ</a:t>
            </a:r>
            <a:r>
              <a:rPr lang="ja-JP" altLang="ja-JP" dirty="0" smtClean="0">
                <a:latin typeface="HG平成角ｺﾞｼｯｸ体W5ARIB" pitchFamily="49" charset="-128"/>
                <a:ea typeface="HG平成角ｺﾞｼｯｸ体W5ARIB" pitchFamily="49" charset="-128"/>
              </a:rPr>
              <a:t>…</a:t>
            </a:r>
            <a:endParaRPr lang="en-US" altLang="ja-JP" dirty="0" smtClean="0">
              <a:latin typeface="HG平成角ｺﾞｼｯｸ体W5ARIB" pitchFamily="49" charset="-128"/>
              <a:ea typeface="HG平成角ｺﾞｼｯｸ体W5ARIB" pitchFamily="49" charset="-128"/>
            </a:endParaRPr>
          </a:p>
          <a:p>
            <a:pPr marL="623887" indent="-514350">
              <a:buFont typeface="+mj-ea"/>
              <a:buAutoNum type="circleNumDbPlain"/>
            </a:pPr>
            <a:r>
              <a:rPr lang="ja-JP" altLang="ja-JP" dirty="0" smtClean="0">
                <a:latin typeface="HG平成角ｺﾞｼｯｸ体W5ARIB" pitchFamily="49" charset="-128"/>
                <a:ea typeface="HG平成角ｺﾞｼｯｸ体W5ARIB" pitchFamily="49" charset="-128"/>
              </a:rPr>
              <a:t>信用</a:t>
            </a:r>
            <a:r>
              <a:rPr lang="ja-JP" altLang="ja-JP" dirty="0">
                <a:latin typeface="HG平成角ｺﾞｼｯｸ体W5ARIB" pitchFamily="49" charset="-128"/>
                <a:ea typeface="HG平成角ｺﾞｼｯｸ体W5ARIB" pitchFamily="49" charset="-128"/>
              </a:rPr>
              <a:t>：ソブリン（国債）ショック…</a:t>
            </a:r>
          </a:p>
          <a:p>
            <a:endParaRPr kumimoji="1" lang="ja-JP" altLang="en-US" dirty="0">
              <a:latin typeface="HG平成角ｺﾞｼｯｸ体W5ARIB" pitchFamily="49" charset="-128"/>
              <a:ea typeface="HG平成角ｺﾞｼｯｸ体W5ARIB" pitchFamily="49" charset="-128"/>
            </a:endParaRPr>
          </a:p>
        </p:txBody>
      </p:sp>
    </p:spTree>
    <p:extLst>
      <p:ext uri="{BB962C8B-B14F-4D97-AF65-F5344CB8AC3E}">
        <p14:creationId xmlns:p14="http://schemas.microsoft.com/office/powerpoint/2010/main" val="29005792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ctrTitle"/>
          </p:nvPr>
        </p:nvSpPr>
        <p:spPr/>
        <p:txBody>
          <a:bodyPr/>
          <a:lstStyle/>
          <a:p>
            <a:pPr eaLnBrk="1" hangingPunct="1"/>
            <a:r>
              <a:rPr lang="ja-JP" altLang="en-US" smtClean="0"/>
              <a:t>外国為替取引</a:t>
            </a:r>
          </a:p>
        </p:txBody>
      </p:sp>
      <p:sp>
        <p:nvSpPr>
          <p:cNvPr id="121859" name="Rectangle 5"/>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ja-JP" altLang="en-US" smtClean="0"/>
              <a:t>為替相場のタイプ</a:t>
            </a:r>
          </a:p>
        </p:txBody>
      </p:sp>
      <p:sp>
        <p:nvSpPr>
          <p:cNvPr id="50179" name="Rectangle 3"/>
          <p:cNvSpPr>
            <a:spLocks noGrp="1" noChangeArrowheads="1"/>
          </p:cNvSpPr>
          <p:nvPr>
            <p:ph type="body" idx="1"/>
          </p:nvPr>
        </p:nvSpPr>
        <p:spPr/>
        <p:txBody>
          <a:bodyPr/>
          <a:lstStyle/>
          <a:p>
            <a:pPr eaLnBrk="1" hangingPunct="1"/>
            <a:r>
              <a:rPr lang="ja-JP" altLang="en-US" sz="3900" smtClean="0"/>
              <a:t>直物市場（ＳＰＯＴ）</a:t>
            </a:r>
          </a:p>
          <a:p>
            <a:pPr lvl="1" eaLnBrk="1" hangingPunct="1"/>
            <a:r>
              <a:rPr lang="ja-JP" altLang="en-US" sz="3500" smtClean="0"/>
              <a:t>当日または翌日決済</a:t>
            </a:r>
          </a:p>
          <a:p>
            <a:pPr eaLnBrk="1" hangingPunct="1"/>
            <a:r>
              <a:rPr lang="ja-JP" altLang="en-US" sz="3900" smtClean="0"/>
              <a:t>先物市場（ＦＯＲＷＡＲＤ）</a:t>
            </a:r>
          </a:p>
          <a:p>
            <a:pPr lvl="1" eaLnBrk="1" hangingPunct="1"/>
            <a:r>
              <a:rPr lang="ja-JP" altLang="en-US" sz="3500" smtClean="0"/>
              <a:t>将来の一定日に決済を予約</a:t>
            </a:r>
          </a:p>
          <a:p>
            <a:pPr eaLnBrk="1" hangingPunct="1"/>
            <a:r>
              <a:rPr lang="ja-JP" altLang="en-US" sz="3900" smtClean="0"/>
              <a:t>スワップ</a:t>
            </a:r>
          </a:p>
          <a:p>
            <a:pPr lvl="1" eaLnBrk="1" hangingPunct="1"/>
            <a:r>
              <a:rPr lang="ja-JP" altLang="en-US" sz="3500" smtClean="0"/>
              <a:t>直物と先物の同時売買</a:t>
            </a:r>
          </a:p>
          <a:p>
            <a:pPr eaLnBrk="1" hangingPunct="1"/>
            <a:endParaRPr lang="en-US" altLang="ja-JP" sz="39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fade">
                                      <p:cBhvr>
                                        <p:cTn id="12" dur="500"/>
                                        <p:tgtEl>
                                          <p:spTgt spid="5017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Effect transition="in" filter="fade">
                                      <p:cBhvr>
                                        <p:cTn id="15" dur="500"/>
                                        <p:tgtEl>
                                          <p:spTgt spid="501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Effect transition="in" filter="fade">
                                      <p:cBhvr>
                                        <p:cTn id="20" dur="500"/>
                                        <p:tgtEl>
                                          <p:spTgt spid="5017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animEffect transition="in" filter="fade">
                                      <p:cBhvr>
                                        <p:cTn id="23" dur="500"/>
                                        <p:tgtEl>
                                          <p:spTgt spid="501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179">
                                            <p:txEl>
                                              <p:pRg st="4" end="4"/>
                                            </p:txEl>
                                          </p:spTgt>
                                        </p:tgtEl>
                                        <p:attrNameLst>
                                          <p:attrName>style.visibility</p:attrName>
                                        </p:attrNameLst>
                                      </p:cBhvr>
                                      <p:to>
                                        <p:strVal val="visible"/>
                                      </p:to>
                                    </p:set>
                                    <p:animEffect transition="in" filter="fade">
                                      <p:cBhvr>
                                        <p:cTn id="28" dur="500"/>
                                        <p:tgtEl>
                                          <p:spTgt spid="5017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Effect transition="in" filter="fade">
                                      <p:cBhvr>
                                        <p:cTn id="31"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ja-JP" altLang="en-US" smtClean="0"/>
              <a:t>先物取引</a:t>
            </a:r>
            <a:r>
              <a:rPr lang="ja-JP" altLang="en-US" sz="2200" smtClean="0"/>
              <a:t>（</a:t>
            </a:r>
            <a:r>
              <a:rPr lang="ja-JP" altLang="en-US" sz="3000" smtClean="0"/>
              <a:t>ＦＯＲＷＡＲＤ）</a:t>
            </a:r>
          </a:p>
        </p:txBody>
      </p:sp>
      <p:sp>
        <p:nvSpPr>
          <p:cNvPr id="123907" name="Rectangle 3"/>
          <p:cNvSpPr>
            <a:spLocks noGrp="1" noChangeArrowheads="1"/>
          </p:cNvSpPr>
          <p:nvPr>
            <p:ph type="body" idx="1"/>
          </p:nvPr>
        </p:nvSpPr>
        <p:spPr>
          <a:xfrm>
            <a:off x="303213" y="1700213"/>
            <a:ext cx="8597900" cy="4616450"/>
          </a:xfrm>
        </p:spPr>
        <p:txBody>
          <a:bodyPr/>
          <a:lstStyle/>
          <a:p>
            <a:pPr eaLnBrk="1" hangingPunct="1"/>
            <a:r>
              <a:rPr lang="ja-JP" altLang="en-US" smtClean="0"/>
              <a:t>一定期間の通貨の交換</a:t>
            </a:r>
          </a:p>
          <a:p>
            <a:pPr eaLnBrk="1" hangingPunct="1"/>
            <a:r>
              <a:rPr lang="ja-JP" altLang="en-US" smtClean="0"/>
              <a:t>例：６ヶ月後の先物取引</a:t>
            </a:r>
          </a:p>
          <a:p>
            <a:pPr lvl="1" eaLnBrk="1" hangingPunct="1"/>
            <a:r>
              <a:rPr lang="ja-JP" altLang="en-US" smtClean="0"/>
              <a:t>６か月後に反対売買を行う（１ドル</a:t>
            </a:r>
            <a:r>
              <a:rPr lang="en-US" altLang="ja-JP" smtClean="0"/>
              <a:t>=100</a:t>
            </a:r>
            <a:r>
              <a:rPr lang="ja-JP" altLang="en-US" smtClean="0"/>
              <a:t>円）</a:t>
            </a:r>
          </a:p>
          <a:p>
            <a:pPr lvl="1" eaLnBrk="1" hangingPunct="1"/>
            <a:r>
              <a:rPr lang="ja-JP" altLang="en-US" smtClean="0"/>
              <a:t>反対売買：買⇒売、売⇒買</a:t>
            </a:r>
          </a:p>
          <a:p>
            <a:pPr lvl="1" eaLnBrk="1" hangingPunct="1"/>
            <a:r>
              <a:rPr lang="ja-JP" altLang="en-US" smtClean="0"/>
              <a:t>金利差等を考慮して決定</a:t>
            </a:r>
          </a:p>
          <a:p>
            <a:pPr lvl="2" eaLnBrk="1" hangingPunct="1">
              <a:buClr>
                <a:srgbClr val="FFFF00"/>
              </a:buClr>
            </a:pPr>
            <a:r>
              <a:rPr lang="ja-JP" altLang="en-US" smtClean="0"/>
              <a:t>１＄＝</a:t>
            </a:r>
            <a:r>
              <a:rPr lang="en-US" altLang="ja-JP" smtClean="0"/>
              <a:t>100</a:t>
            </a:r>
            <a:r>
              <a:rPr lang="ja-JP" altLang="en-US" smtClean="0"/>
              <a:t>円（金利：米</a:t>
            </a:r>
            <a:r>
              <a:rPr lang="en-US" altLang="ja-JP" smtClean="0"/>
              <a:t>5%</a:t>
            </a:r>
            <a:r>
              <a:rPr lang="ja-JP" altLang="en-US" smtClean="0"/>
              <a:t>、日１％）</a:t>
            </a:r>
          </a:p>
          <a:p>
            <a:pPr lvl="2" eaLnBrk="1" hangingPunct="1">
              <a:buClr>
                <a:srgbClr val="FFFF00"/>
              </a:buClr>
            </a:pPr>
            <a:r>
              <a:rPr lang="ja-JP" altLang="en-US" smtClean="0"/>
              <a:t>６ヶ月運用：（米国で運用）１＋１</a:t>
            </a:r>
            <a:r>
              <a:rPr lang="en-US" altLang="ja-JP" smtClean="0"/>
              <a:t>×5%×6/12</a:t>
            </a:r>
            <a:r>
              <a:rPr lang="ja-JP" altLang="en-US" smtClean="0"/>
              <a:t>＝</a:t>
            </a:r>
            <a:r>
              <a:rPr lang="en-US" altLang="ja-JP" smtClean="0"/>
              <a:t>1.025</a:t>
            </a:r>
            <a:r>
              <a:rPr lang="ja-JP" altLang="en-US" smtClean="0"/>
              <a:t>＄</a:t>
            </a:r>
          </a:p>
          <a:p>
            <a:pPr lvl="2" eaLnBrk="1" hangingPunct="1">
              <a:buClr>
                <a:srgbClr val="FFFF00"/>
              </a:buClr>
              <a:buFont typeface="Wingdings" pitchFamily="2" charset="2"/>
              <a:buNone/>
            </a:pPr>
            <a:r>
              <a:rPr lang="ja-JP" altLang="en-US" smtClean="0"/>
              <a:t>　　　　　　　</a:t>
            </a:r>
            <a:r>
              <a:rPr lang="en-US" altLang="ja-JP" smtClean="0"/>
              <a:t>(</a:t>
            </a:r>
            <a:r>
              <a:rPr lang="ja-JP" altLang="en-US" smtClean="0"/>
              <a:t>日本で運用）</a:t>
            </a:r>
            <a:r>
              <a:rPr lang="en-US" altLang="ja-JP" smtClean="0"/>
              <a:t>100</a:t>
            </a:r>
            <a:r>
              <a:rPr lang="ja-JP" altLang="en-US" smtClean="0"/>
              <a:t>＋ </a:t>
            </a:r>
            <a:r>
              <a:rPr lang="en-US" altLang="ja-JP" smtClean="0"/>
              <a:t>100×1%×6/12</a:t>
            </a:r>
            <a:r>
              <a:rPr lang="ja-JP" altLang="en-US" smtClean="0"/>
              <a:t>＝</a:t>
            </a:r>
            <a:r>
              <a:rPr lang="en-US" altLang="ja-JP" smtClean="0"/>
              <a:t>100.5</a:t>
            </a:r>
            <a:r>
              <a:rPr lang="ja-JP" altLang="en-US" smtClean="0"/>
              <a:t>円</a:t>
            </a:r>
          </a:p>
          <a:p>
            <a:pPr lvl="2" eaLnBrk="1" hangingPunct="1">
              <a:buClr>
                <a:srgbClr val="FFFF00"/>
              </a:buClr>
            </a:pPr>
            <a:r>
              <a:rPr lang="en-US" altLang="ja-JP" u="sng" smtClean="0"/>
              <a:t>100.5÷1.025=98.048‥≒98.05</a:t>
            </a:r>
            <a:r>
              <a:rPr lang="ja-JP" altLang="en-US" u="sng" smtClean="0"/>
              <a:t>円で取引</a:t>
            </a:r>
            <a:endParaRPr lang="ja-JP" altLang="en-US" sz="2800" u="sng" smtClean="0"/>
          </a:p>
          <a:p>
            <a:pPr lvl="1" eaLnBrk="1" hangingPunct="1">
              <a:buClr>
                <a:srgbClr val="FFFF00"/>
              </a:buClr>
            </a:pPr>
            <a:endParaRPr lang="en-US" altLang="ja-JP"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ja-JP" altLang="en-US" smtClean="0"/>
              <a:t>先物市場ヘッジ</a:t>
            </a:r>
          </a:p>
        </p:txBody>
      </p:sp>
      <p:sp>
        <p:nvSpPr>
          <p:cNvPr id="53251" name="Rectangle 3"/>
          <p:cNvSpPr>
            <a:spLocks noGrp="1" noChangeArrowheads="1"/>
          </p:cNvSpPr>
          <p:nvPr>
            <p:ph type="body" idx="1"/>
          </p:nvPr>
        </p:nvSpPr>
        <p:spPr>
          <a:xfrm>
            <a:off x="395288" y="1981200"/>
            <a:ext cx="8424862" cy="4114800"/>
          </a:xfrm>
        </p:spPr>
        <p:txBody>
          <a:bodyPr/>
          <a:lstStyle/>
          <a:p>
            <a:pPr eaLnBrk="1" hangingPunct="1"/>
            <a:r>
              <a:rPr lang="ja-JP" altLang="en-US" smtClean="0"/>
              <a:t>契約日－現在：￥</a:t>
            </a:r>
            <a:r>
              <a:rPr lang="en-US" altLang="ja-JP" smtClean="0"/>
              <a:t>120</a:t>
            </a:r>
            <a:r>
              <a:rPr lang="ja-JP" altLang="en-US" smtClean="0"/>
              <a:t>＝１＄</a:t>
            </a:r>
          </a:p>
          <a:p>
            <a:pPr eaLnBrk="1" hangingPunct="1">
              <a:buFont typeface="Wingdings" pitchFamily="2" charset="2"/>
              <a:buNone/>
            </a:pPr>
            <a:r>
              <a:rPr lang="ja-JP" altLang="en-US" smtClean="0"/>
              <a:t>　　日本⇒ＵＳ　機械</a:t>
            </a:r>
            <a:r>
              <a:rPr lang="en-US" altLang="ja-JP" smtClean="0"/>
              <a:t>100</a:t>
            </a:r>
            <a:r>
              <a:rPr lang="ja-JP" altLang="en-US" smtClean="0"/>
              <a:t>万ドルを輸出</a:t>
            </a:r>
          </a:p>
          <a:p>
            <a:pPr eaLnBrk="1" hangingPunct="1">
              <a:buFont typeface="Wingdings" pitchFamily="2" charset="2"/>
              <a:buNone/>
            </a:pPr>
            <a:r>
              <a:rPr lang="ja-JP" altLang="en-US" smtClean="0"/>
              <a:t>　　現在価値：１億</a:t>
            </a:r>
            <a:r>
              <a:rPr lang="en-US" altLang="ja-JP" smtClean="0"/>
              <a:t>2000</a:t>
            </a:r>
            <a:r>
              <a:rPr lang="ja-JP" altLang="en-US" smtClean="0"/>
              <a:t>万円</a:t>
            </a:r>
          </a:p>
          <a:p>
            <a:pPr eaLnBrk="1" hangingPunct="1"/>
            <a:r>
              <a:rPr lang="ja-JP" altLang="en-US" smtClean="0"/>
              <a:t>決済日（９０日後）</a:t>
            </a:r>
          </a:p>
          <a:p>
            <a:pPr eaLnBrk="1" hangingPunct="1">
              <a:buFont typeface="Wingdings" pitchFamily="2" charset="2"/>
              <a:buNone/>
            </a:pPr>
            <a:r>
              <a:rPr lang="ja-JP" altLang="en-US" smtClean="0"/>
              <a:t>　　 ￥</a:t>
            </a:r>
            <a:r>
              <a:rPr lang="en-US" altLang="ja-JP" smtClean="0"/>
              <a:t>119</a:t>
            </a:r>
            <a:r>
              <a:rPr lang="ja-JP" altLang="en-US" smtClean="0"/>
              <a:t>＝１＄　：１億</a:t>
            </a:r>
            <a:r>
              <a:rPr lang="en-US" altLang="ja-JP" smtClean="0"/>
              <a:t>1900</a:t>
            </a:r>
            <a:r>
              <a:rPr lang="ja-JP" altLang="en-US" smtClean="0"/>
              <a:t>万円</a:t>
            </a:r>
            <a:r>
              <a:rPr lang="en-US" altLang="ja-JP" smtClean="0"/>
              <a:t>(100</a:t>
            </a:r>
            <a:r>
              <a:rPr lang="ja-JP" altLang="en-US" smtClean="0"/>
              <a:t>万円損失）</a:t>
            </a:r>
          </a:p>
          <a:p>
            <a:pPr eaLnBrk="1" hangingPunct="1">
              <a:buFont typeface="Wingdings" pitchFamily="2" charset="2"/>
              <a:buNone/>
            </a:pPr>
            <a:r>
              <a:rPr lang="ja-JP" altLang="en-US" smtClean="0"/>
              <a:t>　　　　⇒</a:t>
            </a:r>
            <a:r>
              <a:rPr lang="en-US" altLang="ja-JP" smtClean="0"/>
              <a:t>0.83%</a:t>
            </a:r>
            <a:r>
              <a:rPr lang="ja-JP" altLang="en-US" smtClean="0"/>
              <a:t>為替リスク</a:t>
            </a:r>
          </a:p>
          <a:p>
            <a:pPr eaLnBrk="1" hangingPunct="1"/>
            <a:r>
              <a:rPr lang="ja-JP" altLang="en-US" smtClean="0"/>
              <a:t>契約日に先物予約</a:t>
            </a:r>
          </a:p>
          <a:p>
            <a:pPr eaLnBrk="1" hangingPunct="1"/>
            <a:endParaRPr lang="ja-JP" altLang="en-US" smtClean="0"/>
          </a:p>
          <a:p>
            <a:pPr eaLnBrk="1" hangingPunct="1">
              <a:buFont typeface="Wingdings" pitchFamily="2" charset="2"/>
              <a:buNone/>
            </a:pPr>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32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Effect transition="in" filter="fade">
                                      <p:cBhvr>
                                        <p:cTn id="13" dur="1000"/>
                                        <p:tgtEl>
                                          <p:spTgt spid="53251">
                                            <p:txEl>
                                              <p:pRg st="1" end="1"/>
                                            </p:txEl>
                                          </p:spTgt>
                                        </p:tgtEl>
                                      </p:cBhvr>
                                    </p:animEffect>
                                    <p:anim calcmode="lin" valueType="num">
                                      <p:cBhvr>
                                        <p:cTn id="14"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3251">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3251">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Effect transition="in" filter="fade">
                                      <p:cBhvr>
                                        <p:cTn id="19" dur="1000"/>
                                        <p:tgtEl>
                                          <p:spTgt spid="53251">
                                            <p:txEl>
                                              <p:pRg st="2" end="2"/>
                                            </p:txEl>
                                          </p:spTgt>
                                        </p:tgtEl>
                                      </p:cBhvr>
                                    </p:animEffect>
                                    <p:anim calcmode="lin" valueType="num">
                                      <p:cBhvr>
                                        <p:cTn id="20"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325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32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fade">
                                      <p:cBhvr>
                                        <p:cTn id="27" dur="1000"/>
                                        <p:tgtEl>
                                          <p:spTgt spid="53251">
                                            <p:txEl>
                                              <p:pRg st="3" end="3"/>
                                            </p:txEl>
                                          </p:spTgt>
                                        </p:tgtEl>
                                      </p:cBhvr>
                                    </p:animEffect>
                                    <p:anim calcmode="lin" valueType="num">
                                      <p:cBhvr>
                                        <p:cTn id="28"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3251">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3251">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3251">
                                            <p:txEl>
                                              <p:pRg st="4" end="4"/>
                                            </p:txEl>
                                          </p:spTgt>
                                        </p:tgtEl>
                                        <p:attrNameLst>
                                          <p:attrName>style.visibility</p:attrName>
                                        </p:attrNameLst>
                                      </p:cBhvr>
                                      <p:to>
                                        <p:strVal val="visible"/>
                                      </p:to>
                                    </p:set>
                                    <p:animEffect transition="in" filter="fade">
                                      <p:cBhvr>
                                        <p:cTn id="33" dur="1000"/>
                                        <p:tgtEl>
                                          <p:spTgt spid="53251">
                                            <p:txEl>
                                              <p:pRg st="4" end="4"/>
                                            </p:txEl>
                                          </p:spTgt>
                                        </p:tgtEl>
                                      </p:cBhvr>
                                    </p:animEffect>
                                    <p:anim calcmode="lin" valueType="num">
                                      <p:cBhvr>
                                        <p:cTn id="34"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3251">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325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3251">
                                            <p:txEl>
                                              <p:pRg st="5" end="5"/>
                                            </p:txEl>
                                          </p:spTgt>
                                        </p:tgtEl>
                                        <p:attrNameLst>
                                          <p:attrName>style.visibility</p:attrName>
                                        </p:attrNameLst>
                                      </p:cBhvr>
                                      <p:to>
                                        <p:strVal val="visible"/>
                                      </p:to>
                                    </p:set>
                                    <p:animEffect transition="in" filter="fade">
                                      <p:cBhvr>
                                        <p:cTn id="41" dur="1000"/>
                                        <p:tgtEl>
                                          <p:spTgt spid="53251">
                                            <p:txEl>
                                              <p:pRg st="5" end="5"/>
                                            </p:txEl>
                                          </p:spTgt>
                                        </p:tgtEl>
                                      </p:cBhvr>
                                    </p:animEffect>
                                    <p:anim calcmode="lin" valueType="num">
                                      <p:cBhvr>
                                        <p:cTn id="42" dur="1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3251">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325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53251">
                                            <p:txEl>
                                              <p:pRg st="6" end="6"/>
                                            </p:txEl>
                                          </p:spTgt>
                                        </p:tgtEl>
                                        <p:attrNameLst>
                                          <p:attrName>style.visibility</p:attrName>
                                        </p:attrNameLst>
                                      </p:cBhvr>
                                      <p:to>
                                        <p:strVal val="visible"/>
                                      </p:to>
                                    </p:set>
                                    <p:animEffect transition="in" filter="fade">
                                      <p:cBhvr>
                                        <p:cTn id="49" dur="1000"/>
                                        <p:tgtEl>
                                          <p:spTgt spid="53251">
                                            <p:txEl>
                                              <p:pRg st="6" end="6"/>
                                            </p:txEl>
                                          </p:spTgt>
                                        </p:tgtEl>
                                      </p:cBhvr>
                                    </p:animEffect>
                                    <p:anim calcmode="lin" valueType="num">
                                      <p:cBhvr>
                                        <p:cTn id="50" dur="10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3251">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325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ja-JP" altLang="en-US" sz="5700" smtClean="0"/>
              <a:t>ＩＭＦの目的</a:t>
            </a:r>
            <a:endParaRPr lang="ja-JP" altLang="en-US" smtClean="0"/>
          </a:p>
        </p:txBody>
      </p:sp>
      <p:sp>
        <p:nvSpPr>
          <p:cNvPr id="145411" name="Rectangle 3"/>
          <p:cNvSpPr>
            <a:spLocks noGrp="1" noChangeArrowheads="1"/>
          </p:cNvSpPr>
          <p:nvPr>
            <p:ph type="body" idx="1"/>
          </p:nvPr>
        </p:nvSpPr>
        <p:spPr>
          <a:xfrm>
            <a:off x="0" y="1628775"/>
            <a:ext cx="9144000" cy="4743450"/>
          </a:xfrm>
        </p:spPr>
        <p:txBody>
          <a:bodyPr/>
          <a:lstStyle/>
          <a:p>
            <a:pPr eaLnBrk="1" hangingPunct="1">
              <a:lnSpc>
                <a:spcPct val="90000"/>
              </a:lnSpc>
              <a:buFont typeface="Wingdings" pitchFamily="2" charset="2"/>
              <a:buNone/>
            </a:pPr>
            <a:r>
              <a:rPr lang="en-US" altLang="ja-JP" sz="3300" b="1" smtClean="0">
                <a:solidFill>
                  <a:srgbClr val="000000"/>
                </a:solidFill>
                <a:latin typeface="ＤＨＰ平成ゴシックW5" pitchFamily="2" charset="-128"/>
                <a:ea typeface="ＤＨＰ平成ゴシックW5" pitchFamily="2" charset="-128"/>
              </a:rPr>
              <a:t>①</a:t>
            </a:r>
            <a:r>
              <a:rPr lang="ja-JP" altLang="en-US" sz="3300" b="1" smtClean="0">
                <a:solidFill>
                  <a:srgbClr val="3333CC"/>
                </a:solidFill>
                <a:latin typeface="ＤＨＰ平成ゴシックW5" pitchFamily="2" charset="-128"/>
                <a:ea typeface="ＤＨＰ平成ゴシックW5" pitchFamily="2" charset="-128"/>
              </a:rPr>
              <a:t>国際通貨協力</a:t>
            </a:r>
            <a:r>
              <a:rPr lang="ja-JP" altLang="en-US" sz="3300" b="1" smtClean="0">
                <a:solidFill>
                  <a:srgbClr val="000000"/>
                </a:solidFill>
                <a:latin typeface="ＤＨＰ平成ゴシックW5" pitchFamily="2" charset="-128"/>
                <a:ea typeface="ＤＨＰ平成ゴシックW5" pitchFamily="2" charset="-128"/>
              </a:rPr>
              <a:t>の促進</a:t>
            </a:r>
            <a:endParaRPr lang="ja-JP" altLang="en-US" sz="3300" smtClean="0"/>
          </a:p>
          <a:p>
            <a:pPr eaLnBrk="1" hangingPunct="1">
              <a:lnSpc>
                <a:spcPct val="90000"/>
              </a:lnSpc>
              <a:buFont typeface="Wingdings" pitchFamily="2" charset="2"/>
              <a:buNone/>
            </a:pPr>
            <a:r>
              <a:rPr lang="ja-JP" altLang="en-US" sz="3300" b="1" smtClean="0">
                <a:solidFill>
                  <a:srgbClr val="000000"/>
                </a:solidFill>
                <a:latin typeface="ＤＨＰ平成ゴシックW5" pitchFamily="2" charset="-128"/>
                <a:ea typeface="ＤＨＰ平成ゴシックW5" pitchFamily="2" charset="-128"/>
              </a:rPr>
              <a:t>②国際貿易の拡大による加盟国の雇用と実質所得の高水準維持および生産資源開発</a:t>
            </a:r>
            <a:endParaRPr lang="ja-JP" altLang="en-US" sz="3300" smtClean="0"/>
          </a:p>
          <a:p>
            <a:pPr eaLnBrk="1" hangingPunct="1">
              <a:lnSpc>
                <a:spcPct val="90000"/>
              </a:lnSpc>
              <a:buFont typeface="Wingdings" pitchFamily="2" charset="2"/>
              <a:buNone/>
            </a:pPr>
            <a:r>
              <a:rPr lang="ja-JP" altLang="en-US" sz="3300" b="1" smtClean="0">
                <a:solidFill>
                  <a:srgbClr val="000000"/>
                </a:solidFill>
                <a:latin typeface="ＤＨＰ平成ゴシックW5" pitchFamily="2" charset="-128"/>
                <a:ea typeface="ＤＨＰ平成ゴシックW5" pitchFamily="2" charset="-128"/>
              </a:rPr>
              <a:t>③</a:t>
            </a:r>
            <a:r>
              <a:rPr lang="ja-JP" altLang="en-US" sz="3300" b="1" smtClean="0">
                <a:solidFill>
                  <a:srgbClr val="3333CC"/>
                </a:solidFill>
                <a:latin typeface="ＤＨＰ平成ゴシックW5" pitchFamily="2" charset="-128"/>
                <a:ea typeface="ＤＨＰ平成ゴシックW5" pitchFamily="2" charset="-128"/>
              </a:rPr>
              <a:t>為替相場の安定</a:t>
            </a:r>
            <a:r>
              <a:rPr lang="ja-JP" altLang="en-US" sz="3300" b="1" smtClean="0">
                <a:latin typeface="ＤＨＰ平成ゴシックW5" pitchFamily="2" charset="-128"/>
                <a:ea typeface="ＤＨＰ平成ゴシックW5" pitchFamily="2" charset="-128"/>
              </a:rPr>
              <a:t>と</a:t>
            </a:r>
            <a:r>
              <a:rPr lang="ja-JP" altLang="en-US" sz="3300" b="1" smtClean="0">
                <a:solidFill>
                  <a:srgbClr val="3333CC"/>
                </a:solidFill>
                <a:latin typeface="ＤＨＰ平成ゴシックW5" pitchFamily="2" charset="-128"/>
                <a:ea typeface="ＤＨＰ平成ゴシックW5" pitchFamily="2" charset="-128"/>
              </a:rPr>
              <a:t>競争的為替切り下げの防止</a:t>
            </a:r>
            <a:endParaRPr lang="ja-JP" altLang="en-US" sz="3300" smtClean="0"/>
          </a:p>
          <a:p>
            <a:pPr eaLnBrk="1" hangingPunct="1">
              <a:lnSpc>
                <a:spcPct val="90000"/>
              </a:lnSpc>
              <a:buFont typeface="Wingdings" pitchFamily="2" charset="2"/>
              <a:buNone/>
            </a:pPr>
            <a:r>
              <a:rPr lang="ja-JP" altLang="en-US" sz="3300" b="1" smtClean="0">
                <a:latin typeface="ＤＨＰ平成ゴシックW5" pitchFamily="2" charset="-128"/>
                <a:ea typeface="ＤＨＰ平成ゴシックW5" pitchFamily="2" charset="-128"/>
              </a:rPr>
              <a:t>④</a:t>
            </a:r>
            <a:r>
              <a:rPr lang="ja-JP" altLang="en-US" sz="3300" b="1" smtClean="0">
                <a:solidFill>
                  <a:srgbClr val="3333CC"/>
                </a:solidFill>
                <a:latin typeface="ＤＨＰ平成ゴシックW5" pitchFamily="2" charset="-128"/>
                <a:ea typeface="ＤＨＰ平成ゴシックW5" pitchFamily="2" charset="-128"/>
              </a:rPr>
              <a:t>為替制限の撤廃</a:t>
            </a:r>
            <a:r>
              <a:rPr lang="ja-JP" altLang="en-US" sz="3300" b="1" smtClean="0">
                <a:latin typeface="ＤＨＰ平成ゴシックW5" pitchFamily="2" charset="-128"/>
                <a:ea typeface="ＤＨＰ平成ゴシックW5" pitchFamily="2" charset="-128"/>
              </a:rPr>
              <a:t>と</a:t>
            </a:r>
            <a:r>
              <a:rPr lang="ja-JP" altLang="en-US" sz="3300" b="1" smtClean="0">
                <a:solidFill>
                  <a:srgbClr val="3333CC"/>
                </a:solidFill>
                <a:latin typeface="ＤＨＰ平成ゴシックW5" pitchFamily="2" charset="-128"/>
                <a:ea typeface="ＤＨＰ平成ゴシックW5" pitchFamily="2" charset="-128"/>
              </a:rPr>
              <a:t>多角的決済機構</a:t>
            </a:r>
            <a:r>
              <a:rPr lang="ja-JP" altLang="en-US" sz="3300" b="1" smtClean="0">
                <a:latin typeface="ＤＨＰ平成ゴシックW5" pitchFamily="2" charset="-128"/>
                <a:ea typeface="ＤＨＰ平成ゴシックW5" pitchFamily="2" charset="-128"/>
              </a:rPr>
              <a:t>の確立</a:t>
            </a:r>
            <a:endParaRPr lang="ja-JP" altLang="en-US" sz="3300" smtClean="0"/>
          </a:p>
          <a:p>
            <a:pPr eaLnBrk="1" hangingPunct="1">
              <a:lnSpc>
                <a:spcPct val="90000"/>
              </a:lnSpc>
              <a:buFont typeface="Wingdings" pitchFamily="2" charset="2"/>
              <a:buNone/>
            </a:pPr>
            <a:r>
              <a:rPr lang="ja-JP" altLang="en-US" sz="3300" smtClean="0"/>
              <a:t>　　⇒</a:t>
            </a:r>
            <a:r>
              <a:rPr lang="en-US" altLang="ja-JP" sz="3300" smtClean="0"/>
              <a:t>8</a:t>
            </a:r>
            <a:r>
              <a:rPr lang="ja-JP" altLang="en-US" sz="3300" smtClean="0"/>
              <a:t>条国規定</a:t>
            </a:r>
          </a:p>
          <a:p>
            <a:pPr eaLnBrk="1" hangingPunct="1">
              <a:lnSpc>
                <a:spcPct val="90000"/>
              </a:lnSpc>
              <a:buFont typeface="Wingdings" pitchFamily="2" charset="2"/>
              <a:buNone/>
            </a:pPr>
            <a:r>
              <a:rPr lang="ja-JP" altLang="en-US" sz="3300" b="1" smtClean="0">
                <a:latin typeface="ＤＨＰ平成ゴシックW5" pitchFamily="2" charset="-128"/>
                <a:ea typeface="ＤＨＰ平成ゴシックW5" pitchFamily="2" charset="-128"/>
              </a:rPr>
              <a:t>⑤基金の資金利用による加盟国の</a:t>
            </a:r>
            <a:r>
              <a:rPr lang="ja-JP" altLang="en-US" sz="3300" b="1" smtClean="0">
                <a:solidFill>
                  <a:srgbClr val="3333CC"/>
                </a:solidFill>
                <a:latin typeface="ＤＨＰ平成ゴシックW5" pitchFamily="2" charset="-128"/>
                <a:ea typeface="ＤＨＰ平成ゴシックW5" pitchFamily="2" charset="-128"/>
              </a:rPr>
              <a:t>国際収支均衡是正</a:t>
            </a:r>
            <a:endParaRPr lang="ja-JP" altLang="en-US" sz="3300" smtClean="0"/>
          </a:p>
          <a:p>
            <a:pPr eaLnBrk="1" hangingPunct="1">
              <a:lnSpc>
                <a:spcPct val="90000"/>
              </a:lnSpc>
              <a:buFont typeface="Wingdings" pitchFamily="2" charset="2"/>
              <a:buNone/>
            </a:pPr>
            <a:r>
              <a:rPr lang="ja-JP" altLang="en-US" sz="3300" b="1" smtClean="0">
                <a:latin typeface="ＤＨＰ平成ゴシックW5" pitchFamily="2" charset="-128"/>
                <a:ea typeface="ＤＨＰ平成ゴシックW5" pitchFamily="2" charset="-128"/>
              </a:rPr>
              <a:t>⑥加盟国の国際収支不均衡の期間短縮と</a:t>
            </a:r>
            <a:r>
              <a:rPr lang="ja-JP" altLang="en-US" sz="3300" b="1" smtClean="0">
                <a:solidFill>
                  <a:srgbClr val="000000"/>
                </a:solidFill>
                <a:latin typeface="ＤＨＰ平成ゴシックW5" pitchFamily="2" charset="-128"/>
                <a:ea typeface="ＤＨＰ平成ゴシックW5" pitchFamily="2" charset="-128"/>
              </a:rPr>
              <a:t>その程度の軽減</a:t>
            </a:r>
            <a:endParaRPr lang="ja-JP" altLang="en-US" sz="4200" b="1" smtClean="0">
              <a:solidFill>
                <a:srgbClr val="000000"/>
              </a:solidFill>
              <a:latin typeface="ＤＨＰ平成ゴシックW5" pitchFamily="2" charset="-128"/>
              <a:ea typeface="ＤＨＰ平成ゴシックW5" pitchFamily="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additive="base">
                                        <p:cTn id="19"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1">
                                            <p:txEl>
                                              <p:pRg st="3" end="3"/>
                                            </p:txEl>
                                          </p:spTgt>
                                        </p:tgtEl>
                                        <p:attrNameLst>
                                          <p:attrName>style.visibility</p:attrName>
                                        </p:attrNameLst>
                                      </p:cBhvr>
                                      <p:to>
                                        <p:strVal val="visible"/>
                                      </p:to>
                                    </p:set>
                                    <p:anim calcmode="lin" valueType="num">
                                      <p:cBhvr additive="base">
                                        <p:cTn id="25"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5411">
                                            <p:txEl>
                                              <p:pRg st="4" end="4"/>
                                            </p:txEl>
                                          </p:spTgt>
                                        </p:tgtEl>
                                        <p:attrNameLst>
                                          <p:attrName>style.visibility</p:attrName>
                                        </p:attrNameLst>
                                      </p:cBhvr>
                                      <p:to>
                                        <p:strVal val="visible"/>
                                      </p:to>
                                    </p:set>
                                    <p:anim calcmode="lin" valueType="num">
                                      <p:cBhvr additive="base">
                                        <p:cTn id="31"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 calcmode="lin" valueType="num">
                                      <p:cBhvr additive="base">
                                        <p:cTn id="37"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5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5411">
                                            <p:txEl>
                                              <p:pRg st="6" end="6"/>
                                            </p:txEl>
                                          </p:spTgt>
                                        </p:tgtEl>
                                        <p:attrNameLst>
                                          <p:attrName>style.visibility</p:attrName>
                                        </p:attrNameLst>
                                      </p:cBhvr>
                                      <p:to>
                                        <p:strVal val="visible"/>
                                      </p:to>
                                    </p:set>
                                    <p:anim calcmode="lin" valueType="num">
                                      <p:cBhvr additive="base">
                                        <p:cTn id="43" dur="500" fill="hold"/>
                                        <p:tgtEl>
                                          <p:spTgt spid="145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4213" y="333375"/>
            <a:ext cx="7772400" cy="690563"/>
          </a:xfrm>
        </p:spPr>
        <p:txBody>
          <a:bodyPr/>
          <a:lstStyle/>
          <a:p>
            <a:pPr eaLnBrk="1" hangingPunct="1"/>
            <a:r>
              <a:rPr lang="ja-JP" altLang="en-US" smtClean="0"/>
              <a:t>スワップ取引</a:t>
            </a:r>
          </a:p>
        </p:txBody>
      </p:sp>
      <p:sp>
        <p:nvSpPr>
          <p:cNvPr id="51203" name="Rectangle 3"/>
          <p:cNvSpPr>
            <a:spLocks noGrp="1" noChangeArrowheads="1"/>
          </p:cNvSpPr>
          <p:nvPr>
            <p:ph type="body" idx="1"/>
          </p:nvPr>
        </p:nvSpPr>
        <p:spPr>
          <a:xfrm>
            <a:off x="468313" y="1196975"/>
            <a:ext cx="8134350" cy="4824413"/>
          </a:xfrm>
        </p:spPr>
        <p:txBody>
          <a:bodyPr/>
          <a:lstStyle/>
          <a:p>
            <a:pPr eaLnBrk="1" hangingPunct="1"/>
            <a:r>
              <a:rPr lang="ja-JP" altLang="en-US" smtClean="0"/>
              <a:t>現在　Ｓ（直物）￥</a:t>
            </a:r>
            <a:r>
              <a:rPr lang="en-US" altLang="ja-JP" smtClean="0"/>
              <a:t>120.</a:t>
            </a:r>
            <a:r>
              <a:rPr lang="en-US" altLang="ja-JP" baseline="30000" smtClean="0"/>
              <a:t>00</a:t>
            </a:r>
            <a:r>
              <a:rPr lang="ja-JP" altLang="en-US" smtClean="0"/>
              <a:t>　　</a:t>
            </a:r>
          </a:p>
          <a:p>
            <a:pPr eaLnBrk="1" hangingPunct="1">
              <a:buFont typeface="Wingdings" pitchFamily="2" charset="2"/>
              <a:buNone/>
            </a:pPr>
            <a:r>
              <a:rPr lang="ja-JP" altLang="en-US" smtClean="0"/>
              <a:t>　　　　Ｆ（６ヶ月先物）￥</a:t>
            </a:r>
            <a:r>
              <a:rPr lang="en-US" altLang="ja-JP" smtClean="0"/>
              <a:t>120.</a:t>
            </a:r>
            <a:r>
              <a:rPr lang="ja-JP" altLang="en-US" baseline="30000" smtClean="0"/>
              <a:t>２</a:t>
            </a:r>
            <a:r>
              <a:rPr lang="en-US" altLang="ja-JP" baseline="30000" smtClean="0"/>
              <a:t>0</a:t>
            </a:r>
          </a:p>
          <a:p>
            <a:pPr eaLnBrk="1" hangingPunct="1">
              <a:buFont typeface="Wingdings" pitchFamily="2" charset="2"/>
              <a:buNone/>
            </a:pPr>
            <a:r>
              <a:rPr lang="ja-JP" altLang="en-US" smtClean="0"/>
              <a:t>　先物ドル買い、直物ドル売り　</a:t>
            </a:r>
            <a:r>
              <a:rPr lang="en-US" altLang="ja-JP" smtClean="0"/>
              <a:t>$1000</a:t>
            </a:r>
          </a:p>
          <a:p>
            <a:pPr lvl="1" eaLnBrk="1" hangingPunct="1">
              <a:buFont typeface="Wingdings" pitchFamily="2" charset="2"/>
              <a:buNone/>
            </a:pPr>
            <a:r>
              <a:rPr lang="ja-JP" altLang="en-US" smtClean="0"/>
              <a:t>　</a:t>
            </a:r>
            <a:r>
              <a:rPr lang="en-US" altLang="ja-JP" smtClean="0"/>
              <a:t>1000× 120.</a:t>
            </a:r>
            <a:r>
              <a:rPr lang="en-US" altLang="ja-JP" baseline="30000" smtClean="0"/>
              <a:t>00</a:t>
            </a:r>
            <a:r>
              <a:rPr lang="ja-JP" altLang="en-US" smtClean="0"/>
              <a:t>－ </a:t>
            </a:r>
            <a:r>
              <a:rPr lang="en-US" altLang="ja-JP" smtClean="0"/>
              <a:t>1000× 120.</a:t>
            </a:r>
            <a:r>
              <a:rPr lang="en-US" altLang="ja-JP" baseline="30000" smtClean="0"/>
              <a:t>20</a:t>
            </a:r>
            <a:r>
              <a:rPr lang="ja-JP" altLang="en-US" smtClean="0"/>
              <a:t>＝</a:t>
            </a:r>
            <a:r>
              <a:rPr lang="en-US" altLang="ja-JP" smtClean="0"/>
              <a:t>20</a:t>
            </a:r>
            <a:r>
              <a:rPr lang="ja-JP" altLang="en-US" smtClean="0"/>
              <a:t>支払い</a:t>
            </a:r>
          </a:p>
          <a:p>
            <a:pPr eaLnBrk="1" hangingPunct="1"/>
            <a:r>
              <a:rPr lang="ja-JP" altLang="en-US" smtClean="0"/>
              <a:t>３ヶ月後　Ｓ（直物）￥</a:t>
            </a:r>
            <a:r>
              <a:rPr lang="en-US" altLang="ja-JP" smtClean="0"/>
              <a:t>120.</a:t>
            </a:r>
            <a:r>
              <a:rPr lang="en-US" altLang="ja-JP" baseline="30000" smtClean="0"/>
              <a:t>00</a:t>
            </a:r>
            <a:r>
              <a:rPr lang="ja-JP" altLang="en-US" smtClean="0"/>
              <a:t>　　</a:t>
            </a:r>
          </a:p>
          <a:p>
            <a:pPr eaLnBrk="1" hangingPunct="1">
              <a:buFont typeface="Wingdings" pitchFamily="2" charset="2"/>
              <a:buNone/>
            </a:pPr>
            <a:r>
              <a:rPr lang="ja-JP" altLang="en-US" smtClean="0"/>
              <a:t>　　　　　　　Ｆ（６ヶ月先物）￥</a:t>
            </a:r>
            <a:r>
              <a:rPr lang="en-US" altLang="ja-JP" smtClean="0"/>
              <a:t>120.</a:t>
            </a:r>
            <a:r>
              <a:rPr lang="en-US" altLang="ja-JP" baseline="30000" smtClean="0"/>
              <a:t>40</a:t>
            </a:r>
          </a:p>
          <a:p>
            <a:pPr eaLnBrk="1" hangingPunct="1">
              <a:buFont typeface="Wingdings" pitchFamily="2" charset="2"/>
              <a:buNone/>
            </a:pPr>
            <a:r>
              <a:rPr lang="ja-JP" altLang="en-US" smtClean="0"/>
              <a:t>　　先物ドル売り、直物ドル買い　</a:t>
            </a:r>
            <a:r>
              <a:rPr lang="en-US" altLang="ja-JP" smtClean="0"/>
              <a:t>$1000</a:t>
            </a:r>
            <a:endParaRPr lang="en-US" altLang="ja-JP" baseline="30000" smtClean="0"/>
          </a:p>
          <a:p>
            <a:pPr eaLnBrk="1" hangingPunct="1">
              <a:buFont typeface="Wingdings" pitchFamily="2" charset="2"/>
              <a:buNone/>
            </a:pPr>
            <a:r>
              <a:rPr lang="ja-JP" altLang="en-US" sz="3400" smtClean="0"/>
              <a:t>　　 </a:t>
            </a:r>
            <a:r>
              <a:rPr lang="en-US" altLang="ja-JP" smtClean="0"/>
              <a:t>1000× 120.</a:t>
            </a:r>
            <a:r>
              <a:rPr lang="en-US" altLang="ja-JP" baseline="30000" smtClean="0"/>
              <a:t>40</a:t>
            </a:r>
            <a:r>
              <a:rPr lang="ja-JP" altLang="en-US" smtClean="0"/>
              <a:t>－ </a:t>
            </a:r>
            <a:r>
              <a:rPr lang="en-US" altLang="ja-JP" smtClean="0"/>
              <a:t>1000× 120.</a:t>
            </a:r>
            <a:r>
              <a:rPr lang="en-US" altLang="ja-JP" baseline="30000" smtClean="0"/>
              <a:t>00</a:t>
            </a:r>
            <a:r>
              <a:rPr lang="ja-JP" altLang="en-US" smtClean="0"/>
              <a:t>＝</a:t>
            </a:r>
            <a:r>
              <a:rPr lang="en-US" altLang="ja-JP" smtClean="0"/>
              <a:t>40</a:t>
            </a:r>
            <a:r>
              <a:rPr lang="ja-JP" altLang="en-US" smtClean="0"/>
              <a:t>受取</a:t>
            </a:r>
            <a:endParaRPr lang="ja-JP" altLang="en-US" sz="3400" smtClean="0"/>
          </a:p>
          <a:p>
            <a:pPr eaLnBrk="1" hangingPunct="1"/>
            <a:endParaRPr lang="en-US" altLang="ja-JP" sz="3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3">
                                            <p:txEl>
                                              <p:pRg st="0" end="0"/>
                                            </p:txEl>
                                          </p:spTgt>
                                        </p:tgtEl>
                                        <p:attrNameLst>
                                          <p:attrName>style.visibility</p:attrName>
                                        </p:attrNameLst>
                                      </p:cBhvr>
                                      <p:to>
                                        <p:strVal val="visible"/>
                                      </p:to>
                                    </p:set>
                                    <p:anim calcmode="discrete" valueType="clr">
                                      <p:cBhvr override="childStyle">
                                        <p:cTn id="7" dur="80"/>
                                        <p:tgtEl>
                                          <p:spTgt spid="512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1203">
                                            <p:txEl>
                                              <p:pRg st="1" end="1"/>
                                            </p:txEl>
                                          </p:spTgt>
                                        </p:tgtEl>
                                        <p:attrNameLst>
                                          <p:attrName>style.visibility</p:attrName>
                                        </p:attrNameLst>
                                      </p:cBhvr>
                                      <p:to>
                                        <p:strVal val="visible"/>
                                      </p:to>
                                    </p:set>
                                    <p:anim calcmode="discrete" valueType="clr">
                                      <p:cBhvr override="childStyle">
                                        <p:cTn id="12" dur="80"/>
                                        <p:tgtEl>
                                          <p:spTgt spid="512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0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120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1203">
                                            <p:txEl>
                                              <p:pRg st="2" end="2"/>
                                            </p:txEl>
                                          </p:spTgt>
                                        </p:tgtEl>
                                        <p:attrNameLst>
                                          <p:attrName>style.visibility</p:attrName>
                                        </p:attrNameLst>
                                      </p:cBhvr>
                                      <p:to>
                                        <p:strVal val="visible"/>
                                      </p:to>
                                    </p:set>
                                    <p:anim calcmode="discrete" valueType="clr">
                                      <p:cBhvr override="childStyle">
                                        <p:cTn id="19" dur="80"/>
                                        <p:tgtEl>
                                          <p:spTgt spid="512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20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1203">
                                            <p:txEl>
                                              <p:pRg st="2" end="2"/>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51203">
                                            <p:txEl>
                                              <p:pRg st="3" end="3"/>
                                            </p:txEl>
                                          </p:spTgt>
                                        </p:tgtEl>
                                        <p:attrNameLst>
                                          <p:attrName>style.visibility</p:attrName>
                                        </p:attrNameLst>
                                      </p:cBhvr>
                                      <p:to>
                                        <p:strVal val="visible"/>
                                      </p:to>
                                    </p:set>
                                    <p:anim calcmode="discrete" valueType="clr">
                                      <p:cBhvr override="childStyle">
                                        <p:cTn id="24" dur="80"/>
                                        <p:tgtEl>
                                          <p:spTgt spid="512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1203">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51203">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51203">
                                            <p:txEl>
                                              <p:pRg st="4" end="4"/>
                                            </p:txEl>
                                          </p:spTgt>
                                        </p:tgtEl>
                                        <p:attrNameLst>
                                          <p:attrName>style.visibility</p:attrName>
                                        </p:attrNameLst>
                                      </p:cBhvr>
                                      <p:to>
                                        <p:strVal val="visible"/>
                                      </p:to>
                                    </p:set>
                                    <p:anim calcmode="discrete" valueType="clr">
                                      <p:cBhvr override="childStyle">
                                        <p:cTn id="31" dur="80"/>
                                        <p:tgtEl>
                                          <p:spTgt spid="512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120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51203">
                                            <p:txEl>
                                              <p:pRg st="4" end="4"/>
                                            </p:txEl>
                                          </p:spTgt>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51203">
                                            <p:txEl>
                                              <p:pRg st="5" end="5"/>
                                            </p:txEl>
                                          </p:spTgt>
                                        </p:tgtEl>
                                        <p:attrNameLst>
                                          <p:attrName>style.visibility</p:attrName>
                                        </p:attrNameLst>
                                      </p:cBhvr>
                                      <p:to>
                                        <p:strVal val="visible"/>
                                      </p:to>
                                    </p:set>
                                    <p:anim calcmode="discrete" valueType="clr">
                                      <p:cBhvr override="childStyle">
                                        <p:cTn id="36" dur="80"/>
                                        <p:tgtEl>
                                          <p:spTgt spid="512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203">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51203">
                                            <p:txEl>
                                              <p:pRg st="5" end="5"/>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51203">
                                            <p:txEl>
                                              <p:pRg st="6" end="6"/>
                                            </p:txEl>
                                          </p:spTgt>
                                        </p:tgtEl>
                                        <p:attrNameLst>
                                          <p:attrName>style.visibility</p:attrName>
                                        </p:attrNameLst>
                                      </p:cBhvr>
                                      <p:to>
                                        <p:strVal val="visible"/>
                                      </p:to>
                                    </p:set>
                                    <p:anim calcmode="discrete" valueType="clr">
                                      <p:cBhvr override="childStyle">
                                        <p:cTn id="43" dur="80"/>
                                        <p:tgtEl>
                                          <p:spTgt spid="5120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1203">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51203">
                                            <p:txEl>
                                              <p:pRg st="6" end="6"/>
                                            </p:txEl>
                                          </p:spTgt>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51203">
                                            <p:txEl>
                                              <p:pRg st="7" end="7"/>
                                            </p:txEl>
                                          </p:spTgt>
                                        </p:tgtEl>
                                        <p:attrNameLst>
                                          <p:attrName>style.visibility</p:attrName>
                                        </p:attrNameLst>
                                      </p:cBhvr>
                                      <p:to>
                                        <p:strVal val="visible"/>
                                      </p:to>
                                    </p:set>
                                    <p:anim calcmode="discrete" valueType="clr">
                                      <p:cBhvr override="childStyle">
                                        <p:cTn id="48" dur="500"/>
                                        <p:tgtEl>
                                          <p:spTgt spid="5120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51203">
                                            <p:txEl>
                                              <p:pRg st="7" end="7"/>
                                            </p:txEl>
                                          </p:spTgt>
                                        </p:tgtEl>
                                        <p:attrNameLst>
                                          <p:attrName>fillcolor</p:attrName>
                                        </p:attrNameLst>
                                      </p:cBhvr>
                                      <p:tavLst>
                                        <p:tav tm="0">
                                          <p:val>
                                            <p:clrVal>
                                              <a:schemeClr val="accent2"/>
                                            </p:clrVal>
                                          </p:val>
                                        </p:tav>
                                        <p:tav tm="50000">
                                          <p:val>
                                            <p:clrVal>
                                              <a:schemeClr val="hlink"/>
                                            </p:clrVal>
                                          </p:val>
                                        </p:tav>
                                      </p:tavLst>
                                    </p:anim>
                                    <p:set>
                                      <p:cBhvr>
                                        <p:cTn id="50" dur="500"/>
                                        <p:tgtEl>
                                          <p:spTgt spid="5120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ja-JP" sz="3500"/>
              <a:t/>
            </a:r>
            <a:br>
              <a:rPr lang="en-US" altLang="ja-JP" sz="3500"/>
            </a:br>
            <a:r>
              <a:rPr lang="ja-JP" altLang="en-US" sz="3000"/>
              <a:t>為替取引用語解説１</a:t>
            </a:r>
            <a:r>
              <a:rPr lang="ja-JP" altLang="en-US" sz="3500"/>
              <a:t/>
            </a:r>
            <a:br>
              <a:rPr lang="ja-JP" altLang="en-US" sz="3500"/>
            </a:br>
            <a:r>
              <a:rPr lang="ja-JP" altLang="en-US" sz="3500"/>
              <a:t>通貨オプション</a:t>
            </a:r>
          </a:p>
        </p:txBody>
      </p:sp>
      <p:sp>
        <p:nvSpPr>
          <p:cNvPr id="126979" name="Rectangle 3"/>
          <p:cNvSpPr>
            <a:spLocks noGrp="1" noChangeArrowheads="1"/>
          </p:cNvSpPr>
          <p:nvPr>
            <p:ph idx="1"/>
          </p:nvPr>
        </p:nvSpPr>
        <p:spPr>
          <a:xfrm>
            <a:off x="457200" y="1958975"/>
            <a:ext cx="8229600" cy="4171950"/>
          </a:xfrm>
        </p:spPr>
        <p:txBody>
          <a:bodyPr/>
          <a:lstStyle/>
          <a:p>
            <a:pPr eaLnBrk="1" hangingPunct="1"/>
            <a:r>
              <a:rPr lang="ja-JP" altLang="en-US" sz="3900" smtClean="0"/>
              <a:t>通貨を一定期間または一定期日に一定のレートで売る権利、または買う権利の売買</a:t>
            </a:r>
          </a:p>
          <a:p>
            <a:pPr lvl="1" eaLnBrk="1" hangingPunct="1"/>
            <a:r>
              <a:rPr lang="ja-JP" altLang="en-US" sz="3500" smtClean="0"/>
              <a:t>買う権利：コール・オプション</a:t>
            </a:r>
          </a:p>
          <a:p>
            <a:pPr lvl="1" eaLnBrk="1" hangingPunct="1"/>
            <a:r>
              <a:rPr lang="ja-JP" altLang="en-US" sz="3500" smtClean="0"/>
              <a:t>売る権利：プット・オプション</a:t>
            </a:r>
          </a:p>
          <a:p>
            <a:pPr lvl="1" eaLnBrk="1" hangingPunct="1"/>
            <a:r>
              <a:rPr lang="ja-JP" altLang="en-US" sz="3500" smtClean="0"/>
              <a:t>オプションの価値：プレミアム</a:t>
            </a:r>
          </a:p>
          <a:p>
            <a:pPr lvl="1" eaLnBrk="1" hangingPunct="1"/>
            <a:endParaRPr lang="en-US" altLang="ja-JP" sz="35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ja-JP" altLang="en-US" sz="3000" smtClean="0"/>
              <a:t>為替取引用語解説２</a:t>
            </a:r>
            <a:br>
              <a:rPr lang="ja-JP" altLang="en-US" sz="3000" smtClean="0"/>
            </a:br>
            <a:r>
              <a:rPr lang="ja-JP" altLang="en-US" sz="3500" smtClean="0"/>
              <a:t>デリバティブ</a:t>
            </a:r>
          </a:p>
        </p:txBody>
      </p:sp>
      <p:sp>
        <p:nvSpPr>
          <p:cNvPr id="61443" name="Rectangle 3"/>
          <p:cNvSpPr>
            <a:spLocks noGrp="1" noChangeArrowheads="1"/>
          </p:cNvSpPr>
          <p:nvPr>
            <p:ph idx="1"/>
          </p:nvPr>
        </p:nvSpPr>
        <p:spPr/>
        <p:txBody>
          <a:bodyPr/>
          <a:lstStyle/>
          <a:p>
            <a:pPr marL="609600" indent="-609600" eaLnBrk="1" hangingPunct="1"/>
            <a:r>
              <a:rPr lang="ja-JP" altLang="en-US" sz="3400" smtClean="0"/>
              <a:t>金融派生商品</a:t>
            </a:r>
          </a:p>
          <a:p>
            <a:pPr marL="990600" lvl="1" indent="-646113" eaLnBrk="1" hangingPunct="1">
              <a:buFontTx/>
              <a:buAutoNum type="arabicPeriod"/>
            </a:pPr>
            <a:r>
              <a:rPr lang="ja-JP" altLang="en-US" sz="3000" smtClean="0"/>
              <a:t>先物</a:t>
            </a:r>
          </a:p>
          <a:p>
            <a:pPr marL="990600" lvl="1" indent="-646113" eaLnBrk="1" hangingPunct="1">
              <a:buFontTx/>
              <a:buAutoNum type="arabicPeriod"/>
            </a:pPr>
            <a:r>
              <a:rPr lang="ja-JP" altLang="en-US" sz="3000" smtClean="0"/>
              <a:t>オプション</a:t>
            </a:r>
          </a:p>
          <a:p>
            <a:pPr marL="990600" lvl="1" indent="-646113" eaLnBrk="1" hangingPunct="1">
              <a:buFontTx/>
              <a:buAutoNum type="arabicPeriod"/>
            </a:pPr>
            <a:r>
              <a:rPr lang="ja-JP" altLang="en-US" sz="3000" smtClean="0"/>
              <a:t>スワップ</a:t>
            </a:r>
          </a:p>
          <a:p>
            <a:pPr marL="609600" indent="-609600" eaLnBrk="1" hangingPunct="1"/>
            <a:r>
              <a:rPr lang="ja-JP" altLang="en-US" sz="3400" smtClean="0"/>
              <a:t>効果</a:t>
            </a:r>
          </a:p>
          <a:p>
            <a:pPr marL="990600" lvl="1" indent="-646113" eaLnBrk="1" hangingPunct="1">
              <a:buFontTx/>
              <a:buAutoNum type="arabicPeriod"/>
            </a:pPr>
            <a:r>
              <a:rPr lang="ja-JP" altLang="en-US" sz="3000" smtClean="0"/>
              <a:t>オフバランス取引</a:t>
            </a:r>
          </a:p>
          <a:p>
            <a:pPr marL="990600" lvl="1" indent="-646113" eaLnBrk="1" hangingPunct="1">
              <a:buFontTx/>
              <a:buAutoNum type="arabicPeriod"/>
            </a:pPr>
            <a:r>
              <a:rPr lang="ja-JP" altLang="en-US" sz="3000" smtClean="0"/>
              <a:t>レバレッジ効果</a:t>
            </a:r>
          </a:p>
          <a:p>
            <a:pPr marL="990600" lvl="1" indent="-646113" eaLnBrk="1" hangingPunct="1">
              <a:buFontTx/>
              <a:buNone/>
            </a:pPr>
            <a:endParaRPr lang="ja-JP" altLang="en-US" sz="3000" smtClean="0"/>
          </a:p>
          <a:p>
            <a:pPr marL="990600" lvl="1" indent="-646113" eaLnBrk="1" hangingPunct="1"/>
            <a:endParaRPr lang="en-US" altLang="ja-JP" sz="3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plus(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plus(in)">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plus(in)">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plus(in)">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plus(in)">
                                      <p:cBhvr>
                                        <p:cTn id="27" dur="5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plus(in)">
                                      <p:cBhvr>
                                        <p:cTn id="32" dur="5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plus(in)">
                                      <p:cBhvr>
                                        <p:cTn id="37"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defRPr/>
            </a:pPr>
            <a:r>
              <a:rPr lang="ja-JP" altLang="en-US" sz="3500"/>
              <a:t>為替レート決定理論</a:t>
            </a:r>
            <a:br>
              <a:rPr lang="ja-JP" altLang="en-US" sz="3500"/>
            </a:br>
            <a:r>
              <a:rPr lang="ja-JP" altLang="en-US" sz="3500"/>
              <a:t>購買力平価</a:t>
            </a:r>
          </a:p>
        </p:txBody>
      </p:sp>
      <p:sp>
        <p:nvSpPr>
          <p:cNvPr id="58371" name="Rectangle 3"/>
          <p:cNvSpPr>
            <a:spLocks noGrp="1" noChangeArrowheads="1"/>
          </p:cNvSpPr>
          <p:nvPr>
            <p:ph idx="1"/>
          </p:nvPr>
        </p:nvSpPr>
        <p:spPr/>
        <p:txBody>
          <a:bodyPr/>
          <a:lstStyle/>
          <a:p>
            <a:pPr eaLnBrk="1" hangingPunct="1"/>
            <a:r>
              <a:rPr lang="ja-JP" altLang="en-US" smtClean="0"/>
              <a:t>各国の通貨の備えている購買力が等しくなるように為替レートが決定</a:t>
            </a:r>
          </a:p>
          <a:p>
            <a:pPr eaLnBrk="1" hangingPunct="1"/>
            <a:endParaRPr lang="ja-JP" altLang="en-US" smtClean="0"/>
          </a:p>
          <a:p>
            <a:pPr eaLnBrk="1" hangingPunct="1"/>
            <a:endParaRPr lang="ja-JP" altLang="en-US" smtClean="0"/>
          </a:p>
          <a:p>
            <a:pPr eaLnBrk="1" hangingPunct="1"/>
            <a:r>
              <a:rPr lang="ja-JP" altLang="en-US" smtClean="0"/>
              <a:t>問題点</a:t>
            </a:r>
          </a:p>
          <a:p>
            <a:pPr lvl="1" eaLnBrk="1" hangingPunct="1"/>
            <a:r>
              <a:rPr lang="ja-JP" altLang="en-US" smtClean="0"/>
              <a:t>前提：一物一価</a:t>
            </a:r>
          </a:p>
          <a:p>
            <a:pPr lvl="1" eaLnBrk="1" hangingPunct="1"/>
            <a:r>
              <a:rPr lang="ja-JP" altLang="en-US" smtClean="0"/>
              <a:t>構成要素</a:t>
            </a:r>
          </a:p>
          <a:p>
            <a:pPr lvl="1" eaLnBrk="1" hangingPunct="1"/>
            <a:r>
              <a:rPr lang="ja-JP" altLang="en-US" smtClean="0"/>
              <a:t>輸送コスト、インフレ率</a:t>
            </a:r>
          </a:p>
          <a:p>
            <a:pPr eaLnBrk="1" hangingPunct="1"/>
            <a:endParaRPr lang="ja-JP" altLang="en-US" smtClean="0"/>
          </a:p>
          <a:p>
            <a:pPr eaLnBrk="1" hangingPunct="1">
              <a:buFont typeface="Wingdings" pitchFamily="2" charset="2"/>
              <a:buNone/>
            </a:pPr>
            <a:endParaRPr lang="en-US" altLang="ja-JP" smtClean="0"/>
          </a:p>
        </p:txBody>
      </p:sp>
      <p:sp>
        <p:nvSpPr>
          <p:cNvPr id="58372" name="Rectangle 4"/>
          <p:cNvSpPr>
            <a:spLocks noChangeArrowheads="1"/>
          </p:cNvSpPr>
          <p:nvPr/>
        </p:nvSpPr>
        <p:spPr bwMode="auto">
          <a:xfrm>
            <a:off x="1116013" y="2852738"/>
            <a:ext cx="6985000" cy="865187"/>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Ｐ（自国の物価）＝Ｒ（為替レート）</a:t>
            </a:r>
            <a:r>
              <a:rPr lang="en-US" altLang="ja-JP" sz="3200"/>
              <a:t>×</a:t>
            </a:r>
            <a:r>
              <a:rPr lang="ja-JP" altLang="en-US" sz="3200"/>
              <a:t>Ｐ</a:t>
            </a:r>
            <a:r>
              <a:rPr lang="ja-JP" altLang="en-US" sz="3200" baseline="30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372"/>
                                        </p:tgtEl>
                                        <p:attrNameLst>
                                          <p:attrName>ppt_y</p:attrName>
                                        </p:attrNameLst>
                                      </p:cBhvr>
                                      <p:tavLst>
                                        <p:tav tm="0">
                                          <p:val>
                                            <p:strVal val="#ppt_y"/>
                                          </p:val>
                                        </p:tav>
                                        <p:tav tm="100000">
                                          <p:val>
                                            <p:strVal val="#ppt_y"/>
                                          </p:val>
                                        </p:tav>
                                      </p:tavLst>
                                    </p:anim>
                                    <p:anim calcmode="lin" valueType="num">
                                      <p:cBhvr>
                                        <p:cTn id="9" dur="500" fill="hold"/>
                                        <p:tgtEl>
                                          <p:spTgt spid="5837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37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372"/>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58371">
                                            <p:txEl>
                                              <p:pRg st="3" end="3"/>
                                            </p:txEl>
                                          </p:spTgt>
                                        </p:tgtEl>
                                        <p:attrNameLst>
                                          <p:attrName>style.visibility</p:attrName>
                                        </p:attrNameLst>
                                      </p:cBhvr>
                                      <p:to>
                                        <p:strVal val="visible"/>
                                      </p:to>
                                    </p:set>
                                    <p:anim calcmode="discrete" valueType="clr">
                                      <p:cBhvr override="childStyle">
                                        <p:cTn id="16" dur="80"/>
                                        <p:tgtEl>
                                          <p:spTgt spid="583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8371">
                                            <p:txEl>
                                              <p:pRg st="3" end="3"/>
                                            </p:txEl>
                                          </p:spTgt>
                                        </p:tgtEl>
                                        <p:attrNameLst>
                                          <p:attrName>fillcolor</p:attrName>
                                        </p:attrNameLst>
                                      </p:cBhvr>
                                      <p:tavLst>
                                        <p:tav tm="0">
                                          <p:val>
                                            <p:clrVal>
                                              <a:schemeClr val="accent2"/>
                                            </p:clrVal>
                                          </p:val>
                                        </p:tav>
                                        <p:tav tm="50000">
                                          <p:val>
                                            <p:clrVal>
                                              <a:schemeClr val="hlink"/>
                                            </p:clrVal>
                                          </p:val>
                                        </p:tav>
                                      </p:tavLst>
                                    </p:anim>
                                    <p:set>
                                      <p:cBhvr>
                                        <p:cTn id="18" dur="80"/>
                                        <p:tgtEl>
                                          <p:spTgt spid="58371">
                                            <p:txEl>
                                              <p:pRg st="3" end="3"/>
                                            </p:txEl>
                                          </p:spTgt>
                                        </p:tgtEl>
                                        <p:attrNameLst>
                                          <p:attrName>fill.type</p:attrName>
                                        </p:attrNameLst>
                                      </p:cBhvr>
                                      <p:to>
                                        <p:strVal val="solid"/>
                                      </p:to>
                                    </p:set>
                                  </p:childTnLst>
                                </p:cTn>
                              </p:par>
                              <p:par>
                                <p:cTn id="19" presetID="27" presetClass="entr" presetSubtype="0" fill="hold" nodeType="withEffect">
                                  <p:stCondLst>
                                    <p:cond delay="0"/>
                                  </p:stCondLst>
                                  <p:iterate type="lt">
                                    <p:tmPct val="50000"/>
                                  </p:iterate>
                                  <p:childTnLst>
                                    <p:set>
                                      <p:cBhvr>
                                        <p:cTn id="20" dur="1" fill="hold">
                                          <p:stCondLst>
                                            <p:cond delay="0"/>
                                          </p:stCondLst>
                                        </p:cTn>
                                        <p:tgtEl>
                                          <p:spTgt spid="58371">
                                            <p:txEl>
                                              <p:pRg st="4" end="4"/>
                                            </p:txEl>
                                          </p:spTgt>
                                        </p:tgtEl>
                                        <p:attrNameLst>
                                          <p:attrName>style.visibility</p:attrName>
                                        </p:attrNameLst>
                                      </p:cBhvr>
                                      <p:to>
                                        <p:strVal val="visible"/>
                                      </p:to>
                                    </p:set>
                                    <p:anim calcmode="discrete" valueType="clr">
                                      <p:cBhvr override="childStyle">
                                        <p:cTn id="21" dur="80"/>
                                        <p:tgtEl>
                                          <p:spTgt spid="5837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8371">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58371">
                                            <p:txEl>
                                              <p:pRg st="4" end="4"/>
                                            </p:txEl>
                                          </p:spTgt>
                                        </p:tgtEl>
                                        <p:attrNameLst>
                                          <p:attrName>fill.type</p:attrName>
                                        </p:attrNameLst>
                                      </p:cBhvr>
                                      <p:to>
                                        <p:strVal val="solid"/>
                                      </p:to>
                                    </p:set>
                                  </p:childTnLst>
                                </p:cTn>
                              </p:par>
                              <p:par>
                                <p:cTn id="24" presetID="27" presetClass="entr" presetSubtype="0" fill="hold" nodeType="withEffect">
                                  <p:stCondLst>
                                    <p:cond delay="0"/>
                                  </p:stCondLst>
                                  <p:iterate type="lt">
                                    <p:tmPct val="50000"/>
                                  </p:iterate>
                                  <p:childTnLst>
                                    <p:set>
                                      <p:cBhvr>
                                        <p:cTn id="25" dur="1" fill="hold">
                                          <p:stCondLst>
                                            <p:cond delay="0"/>
                                          </p:stCondLst>
                                        </p:cTn>
                                        <p:tgtEl>
                                          <p:spTgt spid="58371">
                                            <p:txEl>
                                              <p:pRg st="5" end="5"/>
                                            </p:txEl>
                                          </p:spTgt>
                                        </p:tgtEl>
                                        <p:attrNameLst>
                                          <p:attrName>style.visibility</p:attrName>
                                        </p:attrNameLst>
                                      </p:cBhvr>
                                      <p:to>
                                        <p:strVal val="visible"/>
                                      </p:to>
                                    </p:set>
                                    <p:anim calcmode="discrete" valueType="clr">
                                      <p:cBhvr override="childStyle">
                                        <p:cTn id="26" dur="80"/>
                                        <p:tgtEl>
                                          <p:spTgt spid="583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8371">
                                            <p:txEl>
                                              <p:pRg st="5" end="5"/>
                                            </p:txEl>
                                          </p:spTgt>
                                        </p:tgtEl>
                                        <p:attrNameLst>
                                          <p:attrName>fillcolor</p:attrName>
                                        </p:attrNameLst>
                                      </p:cBhvr>
                                      <p:tavLst>
                                        <p:tav tm="0">
                                          <p:val>
                                            <p:clrVal>
                                              <a:schemeClr val="accent2"/>
                                            </p:clrVal>
                                          </p:val>
                                        </p:tav>
                                        <p:tav tm="50000">
                                          <p:val>
                                            <p:clrVal>
                                              <a:schemeClr val="hlink"/>
                                            </p:clrVal>
                                          </p:val>
                                        </p:tav>
                                      </p:tavLst>
                                    </p:anim>
                                    <p:set>
                                      <p:cBhvr>
                                        <p:cTn id="28" dur="80"/>
                                        <p:tgtEl>
                                          <p:spTgt spid="58371">
                                            <p:txEl>
                                              <p:pRg st="5" end="5"/>
                                            </p:txEl>
                                          </p:spTgt>
                                        </p:tgtEl>
                                        <p:attrNameLst>
                                          <p:attrName>fill.type</p:attrName>
                                        </p:attrNameLst>
                                      </p:cBhvr>
                                      <p:to>
                                        <p:strVal val="solid"/>
                                      </p:to>
                                    </p:set>
                                  </p:childTnLst>
                                </p:cTn>
                              </p:par>
                              <p:par>
                                <p:cTn id="29" presetID="27" presetClass="entr" presetSubtype="0" fill="hold" nodeType="withEffect">
                                  <p:stCondLst>
                                    <p:cond delay="0"/>
                                  </p:stCondLst>
                                  <p:iterate type="lt">
                                    <p:tmPct val="50000"/>
                                  </p:iterate>
                                  <p:childTnLst>
                                    <p:set>
                                      <p:cBhvr>
                                        <p:cTn id="30" dur="1" fill="hold">
                                          <p:stCondLst>
                                            <p:cond delay="0"/>
                                          </p:stCondLst>
                                        </p:cTn>
                                        <p:tgtEl>
                                          <p:spTgt spid="58371">
                                            <p:txEl>
                                              <p:pRg st="6" end="6"/>
                                            </p:txEl>
                                          </p:spTgt>
                                        </p:tgtEl>
                                        <p:attrNameLst>
                                          <p:attrName>style.visibility</p:attrName>
                                        </p:attrNameLst>
                                      </p:cBhvr>
                                      <p:to>
                                        <p:strVal val="visible"/>
                                      </p:to>
                                    </p:set>
                                    <p:anim calcmode="discrete" valueType="clr">
                                      <p:cBhvr override="childStyle">
                                        <p:cTn id="31" dur="80"/>
                                        <p:tgtEl>
                                          <p:spTgt spid="5837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8371">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5837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タイトル 1"/>
          <p:cNvSpPr>
            <a:spLocks noGrp="1"/>
          </p:cNvSpPr>
          <p:nvPr>
            <p:ph type="title"/>
          </p:nvPr>
        </p:nvSpPr>
        <p:spPr>
          <a:xfrm>
            <a:off x="483296" y="61832"/>
            <a:ext cx="8229600" cy="689114"/>
          </a:xfrm>
        </p:spPr>
        <p:txBody>
          <a:bodyPr/>
          <a:lstStyle/>
          <a:p>
            <a:pPr eaLnBrk="1" hangingPunct="1"/>
            <a:r>
              <a:rPr lang="ja-JP" altLang="en-US" dirty="0" smtClean="0"/>
              <a:t>ビックマック平価</a:t>
            </a:r>
          </a:p>
        </p:txBody>
      </p:sp>
      <p:graphicFrame>
        <p:nvGraphicFramePr>
          <p:cNvPr id="2" name="表 1"/>
          <p:cNvGraphicFramePr>
            <a:graphicFrameLocks noGrp="1"/>
          </p:cNvGraphicFramePr>
          <p:nvPr>
            <p:extLst>
              <p:ext uri="{D42A27DB-BD31-4B8C-83A1-F6EECF244321}">
                <p14:modId xmlns:p14="http://schemas.microsoft.com/office/powerpoint/2010/main" val="2401213894"/>
              </p:ext>
            </p:extLst>
          </p:nvPr>
        </p:nvGraphicFramePr>
        <p:xfrm>
          <a:off x="206879" y="968192"/>
          <a:ext cx="8598304" cy="5889808"/>
        </p:xfrm>
        <a:graphic>
          <a:graphicData uri="http://schemas.openxmlformats.org/drawingml/2006/table">
            <a:tbl>
              <a:tblPr>
                <a:tableStyleId>{616DA210-FB5B-4158-B5E0-FEB733F419BA}</a:tableStyleId>
              </a:tblPr>
              <a:tblGrid>
                <a:gridCol w="1472577"/>
                <a:gridCol w="628742"/>
                <a:gridCol w="1820039"/>
                <a:gridCol w="1103054"/>
                <a:gridCol w="928260"/>
                <a:gridCol w="875232"/>
                <a:gridCol w="876927"/>
                <a:gridCol w="893473"/>
              </a:tblGrid>
              <a:tr h="547592">
                <a:tc>
                  <a:txBody>
                    <a:bodyPr/>
                    <a:lstStyle/>
                    <a:p>
                      <a:pPr algn="ctr" fontAlgn="ctr"/>
                      <a:r>
                        <a:rPr lang="ja-JP" sz="1600" b="1" u="none" strike="noStrike" dirty="0">
                          <a:effectLst/>
                        </a:rPr>
                        <a:t>2011年7月25日</a:t>
                      </a:r>
                      <a:endParaRPr lang="ja-JP" sz="1600" b="1" i="0" u="none" strike="noStrike" dirty="0">
                        <a:solidFill>
                          <a:srgbClr val="000000"/>
                        </a:solidFill>
                        <a:effectLst/>
                        <a:latin typeface="ＭＳ Ｐゴシック"/>
                      </a:endParaRPr>
                    </a:p>
                  </a:txBody>
                  <a:tcPr marL="9525" marR="9525" marT="9525" marB="0" anchor="ctr"/>
                </a:tc>
                <a:tc gridSpan="2">
                  <a:txBody>
                    <a:bodyPr/>
                    <a:lstStyle/>
                    <a:p>
                      <a:pPr algn="ctr" fontAlgn="ctr"/>
                      <a:r>
                        <a:rPr lang="ja-JP" sz="1600" b="1" u="none" strike="noStrike" dirty="0">
                          <a:effectLst/>
                        </a:rPr>
                        <a:t>現地価格</a:t>
                      </a:r>
                      <a:endParaRPr lang="ja-JP" sz="1600" b="1" i="0" u="none" strike="noStrike" dirty="0">
                        <a:solidFill>
                          <a:srgbClr val="000000"/>
                        </a:solidFill>
                        <a:effectLst/>
                        <a:latin typeface="ＭＳ Ｐゴシック"/>
                      </a:endParaRPr>
                    </a:p>
                  </a:txBody>
                  <a:tcPr marL="9525" marR="9525" marT="9525" marB="0"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sz="1600" b="1" u="none" strike="noStrike">
                          <a:effectLst/>
                        </a:rPr>
                        <a:t>ビックマック</a:t>
                      </a:r>
                      <a:br>
                        <a:rPr lang="ja-JP" sz="1600" b="1" u="none" strike="noStrike">
                          <a:effectLst/>
                        </a:rPr>
                      </a:br>
                      <a:r>
                        <a:rPr lang="ja-JP" sz="1600" b="1" u="none" strike="noStrike">
                          <a:effectLst/>
                        </a:rPr>
                        <a:t>レート</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ドル為替</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為替評価</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ドル価格</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円価格</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アメリカ</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4.07</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smtClean="0">
                          <a:effectLst/>
                        </a:rPr>
                        <a:t>ドル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1.00</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1.00</a:t>
                      </a:r>
                      <a:endParaRPr lang="ja-JP" sz="1600" b="1" i="0" u="none" strike="noStrike">
                        <a:solidFill>
                          <a:srgbClr val="000000"/>
                        </a:solidFill>
                        <a:effectLst/>
                        <a:latin typeface="ＭＳ Ｐゴシック"/>
                      </a:endParaRPr>
                    </a:p>
                  </a:txBody>
                  <a:tcPr marL="9525" marR="9525" marT="9525" marB="0" anchor="ctr"/>
                </a:tc>
                <a:tc>
                  <a:txBody>
                    <a:bodyPr/>
                    <a:lstStyle/>
                    <a:p>
                      <a:pPr algn="l" fontAlgn="ctr"/>
                      <a:r>
                        <a:rPr lang="ja-JP" sz="1600" b="1" u="none" strike="noStrike">
                          <a:effectLst/>
                        </a:rPr>
                        <a:t>　</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US$4.07</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319円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日本</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320</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円</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78.62</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78.43</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高</a:t>
                      </a:r>
                      <a:endParaRPr lang="ja-JP" sz="1600" b="1" i="0" u="none" strike="noStrike" dirty="0">
                        <a:solidFill>
                          <a:srgbClr val="000000"/>
                        </a:solidFill>
                        <a:effectLst/>
                        <a:latin typeface="+mj-ea"/>
                        <a:ea typeface="+mj-ea"/>
                      </a:endParaRPr>
                    </a:p>
                  </a:txBody>
                  <a:tcPr marL="9525" marR="9525" marT="9525" marB="0" anchor="ctr">
                    <a:solidFill>
                      <a:srgbClr val="00FFFF"/>
                    </a:solidFill>
                  </a:tcPr>
                </a:tc>
                <a:tc>
                  <a:txBody>
                    <a:bodyPr/>
                    <a:lstStyle/>
                    <a:p>
                      <a:pPr algn="ctr" fontAlgn="ctr"/>
                      <a:r>
                        <a:rPr lang="ja-JP" sz="1600" b="1" u="none" strike="noStrike">
                          <a:effectLst/>
                        </a:rPr>
                        <a:t>US$4.08</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320円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ノルウェー</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45</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ノルウェー・クローネ</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11.06</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5.42</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高</a:t>
                      </a:r>
                      <a:endParaRPr lang="ja-JP" sz="1600" b="1" i="0" u="none" strike="noStrike" dirty="0">
                        <a:solidFill>
                          <a:srgbClr val="000000"/>
                        </a:solidFill>
                        <a:effectLst/>
                        <a:latin typeface="+mj-ea"/>
                        <a:ea typeface="+mj-ea"/>
                      </a:endParaRPr>
                    </a:p>
                  </a:txBody>
                  <a:tcPr marL="9525" marR="9525" marT="9525" marB="0" anchor="ctr">
                    <a:solidFill>
                      <a:srgbClr val="00FFFF"/>
                    </a:solidFill>
                  </a:tcPr>
                </a:tc>
                <a:tc>
                  <a:txBody>
                    <a:bodyPr/>
                    <a:lstStyle/>
                    <a:p>
                      <a:pPr algn="ctr" fontAlgn="ctr"/>
                      <a:r>
                        <a:rPr lang="ja-JP" sz="1600" b="1" u="none" strike="noStrike">
                          <a:effectLst/>
                        </a:rPr>
                        <a:t>US$8.31</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652円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ブラジル</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9.5</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レアル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2.33</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1.54</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高</a:t>
                      </a:r>
                      <a:endParaRPr lang="ja-JP" sz="1600" b="1" i="0" u="none" strike="noStrike" dirty="0">
                        <a:solidFill>
                          <a:srgbClr val="000000"/>
                        </a:solidFill>
                        <a:effectLst/>
                        <a:latin typeface="+mj-ea"/>
                        <a:ea typeface="+mj-ea"/>
                      </a:endParaRPr>
                    </a:p>
                  </a:txBody>
                  <a:tcPr marL="9525" marR="9525" marT="9525" marB="0" anchor="ctr">
                    <a:solidFill>
                      <a:srgbClr val="00FFFF"/>
                    </a:solidFill>
                  </a:tcPr>
                </a:tc>
                <a:tc>
                  <a:txBody>
                    <a:bodyPr/>
                    <a:lstStyle/>
                    <a:p>
                      <a:pPr algn="ctr" fontAlgn="ctr"/>
                      <a:r>
                        <a:rPr lang="ja-JP" sz="1600" b="1" u="none" strike="noStrike">
                          <a:effectLst/>
                        </a:rPr>
                        <a:t>US$6.16</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483円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オーストラリア</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4.56</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オーストラリア・ドル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1.12</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0.92</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高</a:t>
                      </a:r>
                      <a:endParaRPr lang="ja-JP" sz="1600" b="1" i="0" u="none" strike="noStrike" dirty="0">
                        <a:solidFill>
                          <a:srgbClr val="000000"/>
                        </a:solidFill>
                        <a:effectLst/>
                        <a:latin typeface="+mj-ea"/>
                        <a:ea typeface="+mj-ea"/>
                      </a:endParaRPr>
                    </a:p>
                  </a:txBody>
                  <a:tcPr marL="9525" marR="9525" marT="9525" marB="0" anchor="ctr">
                    <a:solidFill>
                      <a:srgbClr val="00FFFF"/>
                    </a:solidFill>
                  </a:tcPr>
                </a:tc>
                <a:tc>
                  <a:txBody>
                    <a:bodyPr/>
                    <a:lstStyle/>
                    <a:p>
                      <a:pPr algn="ctr" fontAlgn="ctr"/>
                      <a:r>
                        <a:rPr lang="ja-JP" sz="1600" b="1" u="none" strike="noStrike">
                          <a:effectLst/>
                        </a:rPr>
                        <a:t>US$4.94</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387円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ユーロ圏</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3.44</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ユーロ</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0.85</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0.7</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高</a:t>
                      </a:r>
                      <a:endParaRPr lang="ja-JP" sz="1600" b="1" i="0" u="none" strike="noStrike" dirty="0">
                        <a:solidFill>
                          <a:srgbClr val="000000"/>
                        </a:solidFill>
                        <a:effectLst/>
                        <a:latin typeface="+mj-ea"/>
                        <a:ea typeface="+mj-ea"/>
                      </a:endParaRPr>
                    </a:p>
                  </a:txBody>
                  <a:tcPr marL="9525" marR="9525" marT="9525" marB="0" anchor="ctr">
                    <a:solidFill>
                      <a:srgbClr val="00FFFF"/>
                    </a:solidFill>
                  </a:tcPr>
                </a:tc>
                <a:tc>
                  <a:txBody>
                    <a:bodyPr/>
                    <a:lstStyle/>
                    <a:p>
                      <a:pPr algn="ctr" fontAlgn="ctr"/>
                      <a:r>
                        <a:rPr lang="ja-JP" sz="1600" b="1" u="none" strike="noStrike">
                          <a:effectLst/>
                        </a:rPr>
                        <a:t>US$4.93</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387円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イギリス</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2.39</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UKポンド</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0.59</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0.61</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US$3.89</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305円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シンガポール</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4.41</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シンガポール・ドル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1.08</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1.21</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US$3.65</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286円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韓国</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3,700</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ウォン</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909.09</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1,057.14</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US$3.50</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274円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ロシア</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75</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ロシア・ルーブル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18.43</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27.78</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US$2.70</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212円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台湾</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75</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ニュー台湾ドル</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dirty="0">
                          <a:effectLst/>
                        </a:rPr>
                        <a:t>18.43</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28.85</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US$2.60</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204円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タイ</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70</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バーツ</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17.20</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29.79</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US$2.35</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184円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中国</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14.7</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人民元</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dirty="0">
                          <a:effectLst/>
                        </a:rPr>
                        <a:t>3.61</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6.48</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US$2.27</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a:effectLst/>
                        </a:rPr>
                        <a:t>178円</a:t>
                      </a:r>
                      <a:endParaRPr lang="ja-JP" sz="1600" b="1" i="0" u="none" strike="noStrike">
                        <a:solidFill>
                          <a:srgbClr val="000000"/>
                        </a:solidFill>
                        <a:effectLst/>
                        <a:latin typeface="ＭＳ Ｐゴシック"/>
                      </a:endParaRPr>
                    </a:p>
                  </a:txBody>
                  <a:tcPr marL="9525" marR="9525" marT="9525" marB="0" anchor="ctr"/>
                </a:tc>
              </a:tr>
              <a:tr h="332468">
                <a:tc>
                  <a:txBody>
                    <a:bodyPr/>
                    <a:lstStyle/>
                    <a:p>
                      <a:pPr algn="ctr" fontAlgn="ctr"/>
                      <a:r>
                        <a:rPr lang="ja-JP" sz="1600" b="1" u="none" strike="noStrike">
                          <a:effectLst/>
                        </a:rPr>
                        <a:t>インド</a:t>
                      </a:r>
                      <a:endParaRPr lang="ja-JP" sz="1600" b="1" i="0" u="none" strike="noStrike">
                        <a:solidFill>
                          <a:srgbClr val="000000"/>
                        </a:solidFill>
                        <a:effectLst/>
                        <a:latin typeface="ＭＳ Ｐゴシック"/>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r" fontAlgn="ctr"/>
                      <a:r>
                        <a:rPr lang="ja-JP" sz="1600" b="1" u="none" strike="noStrike" dirty="0">
                          <a:effectLst/>
                        </a:rPr>
                        <a:t>84</a:t>
                      </a:r>
                      <a:endParaRPr lang="ja-JP" sz="1600" b="1" i="0" u="none" strike="noStrike" dirty="0">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sz="1600" b="1" u="none" strike="noStrike" dirty="0">
                          <a:effectLst/>
                        </a:rPr>
                        <a:t>インド・ルピー</a:t>
                      </a:r>
                      <a:endParaRPr lang="ja-JP" sz="1600" b="1" i="0" u="none" strike="noStrike" dirty="0">
                        <a:solidFill>
                          <a:srgbClr val="000000"/>
                        </a:solidFill>
                        <a:effectLst/>
                        <a:latin typeface="ＭＳ Ｐゴシック"/>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sz="1600" b="1" u="none" strike="noStrike">
                          <a:effectLst/>
                        </a:rPr>
                        <a:t>20.64</a:t>
                      </a:r>
                      <a:endParaRPr lang="ja-JP" sz="1600" b="1" i="0" u="none" strike="noStrike">
                        <a:solidFill>
                          <a:srgbClr val="000000"/>
                        </a:solidFill>
                        <a:effectLst/>
                        <a:latin typeface="ＭＳ Ｐゴシック"/>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ctr"/>
                      <a:r>
                        <a:rPr lang="ja-JP" sz="1600" b="1" u="none" strike="noStrike">
                          <a:effectLst/>
                        </a:rPr>
                        <a:t>44.44</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latin typeface="+mj-ea"/>
                          <a:ea typeface="+mj-ea"/>
                        </a:rPr>
                        <a:t>安</a:t>
                      </a:r>
                      <a:endParaRPr lang="ja-JP" sz="1600" b="1" i="0" u="none" strike="noStrike" dirty="0">
                        <a:solidFill>
                          <a:srgbClr val="000000"/>
                        </a:solidFill>
                        <a:effectLst/>
                        <a:latin typeface="+mj-ea"/>
                        <a:ea typeface="+mj-ea"/>
                      </a:endParaRPr>
                    </a:p>
                  </a:txBody>
                  <a:tcPr marL="9525" marR="9525" marT="9525" marB="0" anchor="ctr">
                    <a:solidFill>
                      <a:srgbClr val="FFCCFF"/>
                    </a:solidFill>
                  </a:tcPr>
                </a:tc>
                <a:tc>
                  <a:txBody>
                    <a:bodyPr/>
                    <a:lstStyle/>
                    <a:p>
                      <a:pPr algn="ctr" fontAlgn="ctr"/>
                      <a:r>
                        <a:rPr lang="ja-JP" sz="1600" b="1" u="none" strike="noStrike">
                          <a:effectLst/>
                        </a:rPr>
                        <a:t>US$1.89</a:t>
                      </a:r>
                      <a:endParaRPr lang="ja-JP" sz="1600" b="1" i="0" u="none" strike="noStrike">
                        <a:solidFill>
                          <a:srgbClr val="000000"/>
                        </a:solidFill>
                        <a:effectLst/>
                        <a:latin typeface="ＭＳ Ｐゴシック"/>
                      </a:endParaRPr>
                    </a:p>
                  </a:txBody>
                  <a:tcPr marL="9525" marR="9525" marT="9525" marB="0" anchor="ctr"/>
                </a:tc>
                <a:tc>
                  <a:txBody>
                    <a:bodyPr/>
                    <a:lstStyle/>
                    <a:p>
                      <a:pPr algn="ctr" fontAlgn="ctr"/>
                      <a:r>
                        <a:rPr lang="ja-JP" sz="1600" b="1" u="none" strike="noStrike" dirty="0">
                          <a:effectLst/>
                        </a:rPr>
                        <a:t>148円</a:t>
                      </a:r>
                      <a:endParaRPr lang="ja-JP" sz="1600" b="1" i="0" u="none" strike="noStrike" dirty="0">
                        <a:solidFill>
                          <a:srgbClr val="000000"/>
                        </a:solidFill>
                        <a:effectLst/>
                        <a:latin typeface="ＭＳ Ｐゴシック"/>
                      </a:endParaRPr>
                    </a:p>
                  </a:txBody>
                  <a:tcPr marL="9525" marR="9525" marT="9525" marB="0" anchor="ctr"/>
                </a:tc>
              </a:tr>
            </a:tbl>
          </a:graphicData>
        </a:graphic>
      </p:graphicFrame>
      <p:sp>
        <p:nvSpPr>
          <p:cNvPr id="3" name="テキスト ボックス 2"/>
          <p:cNvSpPr txBox="1"/>
          <p:nvPr/>
        </p:nvSpPr>
        <p:spPr>
          <a:xfrm>
            <a:off x="3670080" y="663112"/>
            <a:ext cx="5365571" cy="369332"/>
          </a:xfrm>
          <a:prstGeom prst="rect">
            <a:avLst/>
          </a:prstGeom>
          <a:noFill/>
        </p:spPr>
        <p:txBody>
          <a:bodyPr wrap="none" rtlCol="0">
            <a:spAutoFit/>
          </a:bodyPr>
          <a:lstStyle/>
          <a:p>
            <a:r>
              <a:rPr lang="ja-JP" altLang="ja-JP" dirty="0"/>
              <a:t>テータ出典：http://ecodb.net/ranking/bigmac_index.htm</a:t>
            </a:r>
            <a:endParaRPr kumimoji="1" lang="ja-JP"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50875" y="473075"/>
            <a:ext cx="7772400" cy="885825"/>
          </a:xfrm>
        </p:spPr>
        <p:txBody>
          <a:bodyPr/>
          <a:lstStyle/>
          <a:p>
            <a:pPr eaLnBrk="1" hangingPunct="1"/>
            <a:r>
              <a:rPr lang="ja-JP" altLang="en-US" smtClean="0"/>
              <a:t>企業の為替戦略</a:t>
            </a:r>
          </a:p>
        </p:txBody>
      </p:sp>
      <p:sp>
        <p:nvSpPr>
          <p:cNvPr id="92163" name="Rectangle 3"/>
          <p:cNvSpPr>
            <a:spLocks noGrp="1" noChangeArrowheads="1"/>
          </p:cNvSpPr>
          <p:nvPr>
            <p:ph idx="1"/>
          </p:nvPr>
        </p:nvSpPr>
        <p:spPr>
          <a:xfrm>
            <a:off x="179388" y="1679575"/>
            <a:ext cx="8964612" cy="4919663"/>
          </a:xfrm>
        </p:spPr>
        <p:txBody>
          <a:bodyPr/>
          <a:lstStyle/>
          <a:p>
            <a:pPr marL="609600" indent="-609600" eaLnBrk="1" hangingPunct="1"/>
            <a:r>
              <a:rPr lang="ja-JP" altLang="en-US" sz="3400" b="1" smtClean="0"/>
              <a:t>輸出企業の為替対策</a:t>
            </a:r>
          </a:p>
          <a:p>
            <a:pPr marL="990600" lvl="1" indent="-646113" eaLnBrk="1" hangingPunct="1">
              <a:buFontTx/>
              <a:buAutoNum type="arabicPeriod"/>
            </a:pPr>
            <a:r>
              <a:rPr lang="ja-JP" altLang="en-US" b="1" smtClean="0"/>
              <a:t>円高　</a:t>
            </a:r>
            <a:r>
              <a:rPr lang="ja-JP" altLang="en-US" smtClean="0"/>
              <a:t>（⇔円需要高まる）</a:t>
            </a:r>
            <a:endParaRPr lang="ja-JP" altLang="en-US" sz="3000" b="1" smtClean="0"/>
          </a:p>
          <a:p>
            <a:pPr marL="990600" lvl="1" indent="-646113" eaLnBrk="1" hangingPunct="1">
              <a:buFontTx/>
              <a:buAutoNum type="arabicPeriod"/>
            </a:pPr>
            <a:r>
              <a:rPr lang="ja-JP" altLang="en-US" b="1" smtClean="0"/>
              <a:t>ドル買い円売り　</a:t>
            </a:r>
            <a:r>
              <a:rPr lang="ja-JP" altLang="en-US" smtClean="0"/>
              <a:t>（⇒円安にするため）</a:t>
            </a:r>
            <a:endParaRPr lang="ja-JP" altLang="en-US" sz="3000" b="1" smtClean="0"/>
          </a:p>
          <a:p>
            <a:pPr marL="990600" lvl="1" indent="-646113" eaLnBrk="1" hangingPunct="1">
              <a:buFontTx/>
              <a:buAutoNum type="arabicPeriod"/>
            </a:pPr>
            <a:r>
              <a:rPr lang="ja-JP" altLang="en-US" b="1" smtClean="0"/>
              <a:t>円需要がある時、円売りがあると、より円需要向上</a:t>
            </a:r>
          </a:p>
          <a:p>
            <a:pPr marL="990600" lvl="1" indent="-646113" eaLnBrk="1" hangingPunct="1">
              <a:buFontTx/>
              <a:buAutoNum type="arabicPeriod"/>
            </a:pPr>
            <a:r>
              <a:rPr lang="ja-JP" altLang="en-US" b="1" smtClean="0"/>
              <a:t>より一層の円高</a:t>
            </a:r>
          </a:p>
          <a:p>
            <a:pPr marL="990600" lvl="1" indent="-646113" eaLnBrk="1" hangingPunct="1">
              <a:buFontTx/>
              <a:buAutoNum type="arabicPeriod"/>
            </a:pPr>
            <a:r>
              <a:rPr lang="ja-JP" altLang="en-US" b="1" smtClean="0"/>
              <a:t>競争力低下</a:t>
            </a:r>
          </a:p>
          <a:p>
            <a:pPr marL="609600" indent="-609600" eaLnBrk="1" hangingPunct="1"/>
            <a:r>
              <a:rPr lang="ja-JP" altLang="en-US" sz="3400" b="1" smtClean="0"/>
              <a:t>脱為替取引－為替差損回避</a:t>
            </a:r>
          </a:p>
          <a:p>
            <a:pPr marL="990600" lvl="1" indent="-646113" eaLnBrk="1" hangingPunct="1">
              <a:buClr>
                <a:schemeClr val="tx1"/>
              </a:buClr>
              <a:buFont typeface="Wingdings" pitchFamily="2" charset="2"/>
              <a:buChar char="Ø"/>
            </a:pPr>
            <a:r>
              <a:rPr lang="ja-JP" altLang="en-US" sz="3000" b="1" smtClean="0"/>
              <a:t>外貨建て債務と債権の均衡、ネッティング</a:t>
            </a:r>
          </a:p>
          <a:p>
            <a:pPr marL="990600" lvl="1" indent="-646113" eaLnBrk="1" hangingPunct="1">
              <a:buClr>
                <a:schemeClr val="tx1"/>
              </a:buClr>
              <a:buFont typeface="Wingdings" pitchFamily="2" charset="2"/>
              <a:buChar char="Ø"/>
            </a:pPr>
            <a:r>
              <a:rPr lang="ja-JP" altLang="en-US" sz="3000" b="1" smtClean="0"/>
              <a:t>現地通貨による資金運用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0"/>
                                        <p:tgtEl>
                                          <p:spTgt spid="92163">
                                            <p:txEl>
                                              <p:pRg st="0" end="0"/>
                                            </p:txEl>
                                          </p:spTgt>
                                        </p:tgtEl>
                                      </p:cBhvr>
                                    </p:animEffect>
                                    <p:anim calcmode="lin" valueType="num">
                                      <p:cBhvr>
                                        <p:cTn id="8"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6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fade">
                                      <p:cBhvr>
                                        <p:cTn id="12" dur="1000"/>
                                        <p:tgtEl>
                                          <p:spTgt spid="92163">
                                            <p:txEl>
                                              <p:pRg st="1" end="1"/>
                                            </p:txEl>
                                          </p:spTgt>
                                        </p:tgtEl>
                                      </p:cBhvr>
                                    </p:animEffect>
                                    <p:anim calcmode="lin" valueType="num">
                                      <p:cBhvr>
                                        <p:cTn id="13" dur="10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216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fade">
                                      <p:cBhvr>
                                        <p:cTn id="17" dur="1000"/>
                                        <p:tgtEl>
                                          <p:spTgt spid="92163">
                                            <p:txEl>
                                              <p:pRg st="2" end="2"/>
                                            </p:txEl>
                                          </p:spTgt>
                                        </p:tgtEl>
                                      </p:cBhvr>
                                    </p:animEffect>
                                    <p:anim calcmode="lin" valueType="num">
                                      <p:cBhvr>
                                        <p:cTn id="18" dur="10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216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fade">
                                      <p:cBhvr>
                                        <p:cTn id="22" dur="1000"/>
                                        <p:tgtEl>
                                          <p:spTgt spid="92163">
                                            <p:txEl>
                                              <p:pRg st="3" end="3"/>
                                            </p:txEl>
                                          </p:spTgt>
                                        </p:tgtEl>
                                      </p:cBhvr>
                                    </p:animEffect>
                                    <p:anim calcmode="lin" valueType="num">
                                      <p:cBhvr>
                                        <p:cTn id="23" dur="10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216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fade">
                                      <p:cBhvr>
                                        <p:cTn id="27" dur="1000"/>
                                        <p:tgtEl>
                                          <p:spTgt spid="92163">
                                            <p:txEl>
                                              <p:pRg st="4" end="4"/>
                                            </p:txEl>
                                          </p:spTgt>
                                        </p:tgtEl>
                                      </p:cBhvr>
                                    </p:animEffect>
                                    <p:anim calcmode="lin" valueType="num">
                                      <p:cBhvr>
                                        <p:cTn id="28" dur="10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216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fade">
                                      <p:cBhvr>
                                        <p:cTn id="32" dur="1000"/>
                                        <p:tgtEl>
                                          <p:spTgt spid="92163">
                                            <p:txEl>
                                              <p:pRg st="5" end="5"/>
                                            </p:txEl>
                                          </p:spTgt>
                                        </p:tgtEl>
                                      </p:cBhvr>
                                    </p:animEffect>
                                    <p:anim calcmode="lin" valueType="num">
                                      <p:cBhvr>
                                        <p:cTn id="33" dur="10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21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92163">
                                            <p:txEl>
                                              <p:pRg st="6" end="6"/>
                                            </p:txEl>
                                          </p:spTgt>
                                        </p:tgtEl>
                                        <p:attrNameLst>
                                          <p:attrName>style.visibility</p:attrName>
                                        </p:attrNameLst>
                                      </p:cBhvr>
                                      <p:to>
                                        <p:strVal val="visible"/>
                                      </p:to>
                                    </p:set>
                                    <p:animEffect transition="in" filter="fade">
                                      <p:cBhvr>
                                        <p:cTn id="39" dur="1000"/>
                                        <p:tgtEl>
                                          <p:spTgt spid="92163">
                                            <p:txEl>
                                              <p:pRg st="6" end="6"/>
                                            </p:txEl>
                                          </p:spTgt>
                                        </p:tgtEl>
                                      </p:cBhvr>
                                    </p:animEffect>
                                    <p:anim calcmode="lin" valueType="num">
                                      <p:cBhvr>
                                        <p:cTn id="40" dur="10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2163">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92163">
                                            <p:txEl>
                                              <p:pRg st="7" end="7"/>
                                            </p:txEl>
                                          </p:spTgt>
                                        </p:tgtEl>
                                        <p:attrNameLst>
                                          <p:attrName>style.visibility</p:attrName>
                                        </p:attrNameLst>
                                      </p:cBhvr>
                                      <p:to>
                                        <p:strVal val="visible"/>
                                      </p:to>
                                    </p:set>
                                    <p:animEffect transition="in" filter="fade">
                                      <p:cBhvr>
                                        <p:cTn id="44" dur="1000"/>
                                        <p:tgtEl>
                                          <p:spTgt spid="92163">
                                            <p:txEl>
                                              <p:pRg st="7" end="7"/>
                                            </p:txEl>
                                          </p:spTgt>
                                        </p:tgtEl>
                                      </p:cBhvr>
                                    </p:animEffect>
                                    <p:anim calcmode="lin" valueType="num">
                                      <p:cBhvr>
                                        <p:cTn id="45" dur="10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2163">
                                            <p:txEl>
                                              <p:pRg st="7" end="7"/>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92163">
                                            <p:txEl>
                                              <p:pRg st="8" end="8"/>
                                            </p:txEl>
                                          </p:spTgt>
                                        </p:tgtEl>
                                        <p:attrNameLst>
                                          <p:attrName>style.visibility</p:attrName>
                                        </p:attrNameLst>
                                      </p:cBhvr>
                                      <p:to>
                                        <p:strVal val="visible"/>
                                      </p:to>
                                    </p:set>
                                    <p:animEffect transition="in" filter="fade">
                                      <p:cBhvr>
                                        <p:cTn id="49" dur="1000"/>
                                        <p:tgtEl>
                                          <p:spTgt spid="92163">
                                            <p:txEl>
                                              <p:pRg st="8" end="8"/>
                                            </p:txEl>
                                          </p:spTgt>
                                        </p:tgtEl>
                                      </p:cBhvr>
                                    </p:animEffect>
                                    <p:anim calcmode="lin" valueType="num">
                                      <p:cBhvr>
                                        <p:cTn id="50" dur="1000" fill="hold"/>
                                        <p:tgtEl>
                                          <p:spTgt spid="9216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216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ja-JP" altLang="en-US" sz="3500" smtClean="0"/>
              <a:t>企業の為替リスク対応戦略</a:t>
            </a:r>
            <a:br>
              <a:rPr lang="ja-JP" altLang="en-US" sz="3500" smtClean="0"/>
            </a:br>
            <a:r>
              <a:rPr lang="ja-JP" altLang="en-US" sz="3500" smtClean="0"/>
              <a:t>ーネッティングー</a:t>
            </a:r>
          </a:p>
        </p:txBody>
      </p:sp>
      <p:sp>
        <p:nvSpPr>
          <p:cNvPr id="131075" name="Rectangle 3"/>
          <p:cNvSpPr>
            <a:spLocks noGrp="1" noChangeArrowheads="1"/>
          </p:cNvSpPr>
          <p:nvPr>
            <p:ph idx="1"/>
          </p:nvPr>
        </p:nvSpPr>
        <p:spPr>
          <a:xfrm>
            <a:off x="457200" y="1719263"/>
            <a:ext cx="8229600" cy="4378325"/>
          </a:xfrm>
        </p:spPr>
        <p:txBody>
          <a:bodyPr/>
          <a:lstStyle/>
          <a:p>
            <a:pPr eaLnBrk="1" hangingPunct="1"/>
            <a:r>
              <a:rPr lang="ja-JP" altLang="en-US" smtClean="0"/>
              <a:t>国内外で外貨の債権と債務を相殺（ネッティング）して為替取引を削減</a:t>
            </a:r>
          </a:p>
        </p:txBody>
      </p:sp>
      <p:sp>
        <p:nvSpPr>
          <p:cNvPr id="131076" name="Rectangle 4"/>
          <p:cNvSpPr>
            <a:spLocks noChangeArrowheads="1"/>
          </p:cNvSpPr>
          <p:nvPr/>
        </p:nvSpPr>
        <p:spPr bwMode="auto">
          <a:xfrm>
            <a:off x="3635375" y="2708275"/>
            <a:ext cx="935038" cy="3095625"/>
          </a:xfrm>
          <a:prstGeom prst="rect">
            <a:avLst/>
          </a:prstGeom>
          <a:noFill/>
          <a:ln w="9525">
            <a:solidFill>
              <a:schemeClr val="tx1"/>
            </a:solidFill>
            <a:miter lim="800000"/>
            <a:headEnd/>
            <a:tailEnd/>
          </a:ln>
        </p:spPr>
        <p:txBody>
          <a:bodyPr vert="eaVert" wrap="none" anchor="ctr"/>
          <a:lstStyle/>
          <a:p>
            <a:pPr algn="ctr"/>
            <a:r>
              <a:rPr lang="ja-JP" altLang="en-US" sz="3200" b="1">
                <a:latin typeface="Arial" pitchFamily="34" charset="0"/>
              </a:rPr>
              <a:t>メーカＡ社</a:t>
            </a:r>
          </a:p>
        </p:txBody>
      </p:sp>
      <p:sp>
        <p:nvSpPr>
          <p:cNvPr id="131077" name="Rectangle 5"/>
          <p:cNvSpPr>
            <a:spLocks noChangeArrowheads="1"/>
          </p:cNvSpPr>
          <p:nvPr/>
        </p:nvSpPr>
        <p:spPr bwMode="auto">
          <a:xfrm>
            <a:off x="612775" y="2781300"/>
            <a:ext cx="935038" cy="3095625"/>
          </a:xfrm>
          <a:prstGeom prst="rect">
            <a:avLst/>
          </a:prstGeom>
          <a:noFill/>
          <a:ln w="9525">
            <a:solidFill>
              <a:schemeClr val="tx1"/>
            </a:solidFill>
            <a:miter lim="800000"/>
            <a:headEnd/>
            <a:tailEnd/>
          </a:ln>
        </p:spPr>
        <p:txBody>
          <a:bodyPr vert="eaVert" wrap="none" anchor="ctr"/>
          <a:lstStyle/>
          <a:p>
            <a:pPr algn="ctr"/>
            <a:r>
              <a:rPr lang="ja-JP" altLang="en-US" sz="2800">
                <a:latin typeface="Arial" pitchFamily="34" charset="0"/>
              </a:rPr>
              <a:t>外国企業</a:t>
            </a:r>
          </a:p>
        </p:txBody>
      </p:sp>
      <p:sp>
        <p:nvSpPr>
          <p:cNvPr id="131078" name="Rectangle 6"/>
          <p:cNvSpPr>
            <a:spLocks noChangeArrowheads="1"/>
          </p:cNvSpPr>
          <p:nvPr/>
        </p:nvSpPr>
        <p:spPr bwMode="auto">
          <a:xfrm>
            <a:off x="6659563" y="2708275"/>
            <a:ext cx="935037" cy="3095625"/>
          </a:xfrm>
          <a:prstGeom prst="rect">
            <a:avLst/>
          </a:prstGeom>
          <a:noFill/>
          <a:ln w="9525">
            <a:solidFill>
              <a:schemeClr val="tx1"/>
            </a:solidFill>
            <a:miter lim="800000"/>
            <a:headEnd/>
            <a:tailEnd/>
          </a:ln>
        </p:spPr>
        <p:txBody>
          <a:bodyPr vert="eaVert" wrap="none" anchor="ctr"/>
          <a:lstStyle/>
          <a:p>
            <a:pPr algn="ctr">
              <a:lnSpc>
                <a:spcPct val="110000"/>
              </a:lnSpc>
            </a:pPr>
            <a:r>
              <a:rPr lang="ja-JP" altLang="en-US" sz="2800">
                <a:latin typeface="Arial" pitchFamily="34" charset="0"/>
              </a:rPr>
              <a:t>国内取引先</a:t>
            </a:r>
            <a:r>
              <a:rPr lang="ja-JP" altLang="en-US">
                <a:latin typeface="Arial" pitchFamily="34" charset="0"/>
              </a:rPr>
              <a:t/>
            </a:r>
            <a:br>
              <a:rPr lang="ja-JP" altLang="en-US">
                <a:latin typeface="Arial" pitchFamily="34" charset="0"/>
              </a:rPr>
            </a:br>
            <a:r>
              <a:rPr lang="ja-JP" altLang="en-US" sz="2000">
                <a:latin typeface="Arial" pitchFamily="34" charset="0"/>
              </a:rPr>
              <a:t>（部品メーカ、商社）</a:t>
            </a:r>
          </a:p>
        </p:txBody>
      </p:sp>
      <p:sp>
        <p:nvSpPr>
          <p:cNvPr id="93191" name="Line 7"/>
          <p:cNvSpPr>
            <a:spLocks noChangeShapeType="1"/>
          </p:cNvSpPr>
          <p:nvPr/>
        </p:nvSpPr>
        <p:spPr bwMode="auto">
          <a:xfrm>
            <a:off x="1547813" y="3500438"/>
            <a:ext cx="2089150" cy="0"/>
          </a:xfrm>
          <a:prstGeom prst="line">
            <a:avLst/>
          </a:prstGeom>
          <a:noFill/>
          <a:ln w="57150">
            <a:solidFill>
              <a:schemeClr val="tx1"/>
            </a:solidFill>
            <a:round/>
            <a:headEnd/>
            <a:tailEnd type="triangle" w="med" len="med"/>
          </a:ln>
        </p:spPr>
        <p:txBody>
          <a:bodyPr/>
          <a:lstStyle/>
          <a:p>
            <a:endParaRPr lang="ja-JP" altLang="en-US"/>
          </a:p>
        </p:txBody>
      </p:sp>
      <p:sp>
        <p:nvSpPr>
          <p:cNvPr id="93192" name="Line 8"/>
          <p:cNvSpPr>
            <a:spLocks noChangeShapeType="1"/>
          </p:cNvSpPr>
          <p:nvPr/>
        </p:nvSpPr>
        <p:spPr bwMode="auto">
          <a:xfrm>
            <a:off x="1547813" y="4868863"/>
            <a:ext cx="2089150" cy="0"/>
          </a:xfrm>
          <a:prstGeom prst="line">
            <a:avLst/>
          </a:prstGeom>
          <a:noFill/>
          <a:ln w="57150">
            <a:solidFill>
              <a:schemeClr val="tx1"/>
            </a:solidFill>
            <a:round/>
            <a:headEnd type="triangle" w="med" len="med"/>
            <a:tailEnd/>
          </a:ln>
        </p:spPr>
        <p:txBody>
          <a:bodyPr/>
          <a:lstStyle/>
          <a:p>
            <a:endParaRPr lang="ja-JP" altLang="en-US"/>
          </a:p>
        </p:txBody>
      </p:sp>
      <p:sp>
        <p:nvSpPr>
          <p:cNvPr id="93193" name="Text Box 9"/>
          <p:cNvSpPr txBox="1">
            <a:spLocks noChangeArrowheads="1"/>
          </p:cNvSpPr>
          <p:nvPr/>
        </p:nvSpPr>
        <p:spPr bwMode="auto">
          <a:xfrm>
            <a:off x="1981200" y="2847975"/>
            <a:ext cx="1311275" cy="641350"/>
          </a:xfrm>
          <a:prstGeom prst="rect">
            <a:avLst/>
          </a:prstGeom>
          <a:noFill/>
          <a:ln w="9525">
            <a:noFill/>
            <a:miter lim="800000"/>
            <a:headEnd/>
            <a:tailEnd/>
          </a:ln>
        </p:spPr>
        <p:txBody>
          <a:bodyPr wrap="none">
            <a:spAutoFit/>
          </a:bodyPr>
          <a:lstStyle/>
          <a:p>
            <a:r>
              <a:rPr lang="ja-JP" altLang="en-US">
                <a:latin typeface="Arial" pitchFamily="34" charset="0"/>
              </a:rPr>
              <a:t>部品輸入</a:t>
            </a:r>
          </a:p>
          <a:p>
            <a:r>
              <a:rPr lang="en-US" altLang="ja-JP">
                <a:latin typeface="Arial" pitchFamily="34" charset="0"/>
              </a:rPr>
              <a:t>2000</a:t>
            </a:r>
            <a:r>
              <a:rPr lang="ja-JP" altLang="en-US">
                <a:latin typeface="Arial" pitchFamily="34" charset="0"/>
              </a:rPr>
              <a:t>万ドル</a:t>
            </a:r>
          </a:p>
        </p:txBody>
      </p:sp>
      <p:sp>
        <p:nvSpPr>
          <p:cNvPr id="93194" name="Text Box 10"/>
          <p:cNvSpPr txBox="1">
            <a:spLocks noChangeArrowheads="1"/>
          </p:cNvSpPr>
          <p:nvPr/>
        </p:nvSpPr>
        <p:spPr bwMode="auto">
          <a:xfrm>
            <a:off x="1981200" y="4941888"/>
            <a:ext cx="1098550" cy="641350"/>
          </a:xfrm>
          <a:prstGeom prst="rect">
            <a:avLst/>
          </a:prstGeom>
          <a:noFill/>
          <a:ln w="9525">
            <a:noFill/>
            <a:miter lim="800000"/>
            <a:headEnd/>
            <a:tailEnd/>
          </a:ln>
        </p:spPr>
        <p:txBody>
          <a:bodyPr wrap="none">
            <a:spAutoFit/>
          </a:bodyPr>
          <a:lstStyle/>
          <a:p>
            <a:r>
              <a:rPr lang="ja-JP" altLang="en-US">
                <a:latin typeface="Arial" pitchFamily="34" charset="0"/>
              </a:rPr>
              <a:t>製品輸出</a:t>
            </a:r>
            <a:br>
              <a:rPr lang="ja-JP" altLang="en-US">
                <a:latin typeface="Arial" pitchFamily="34" charset="0"/>
              </a:rPr>
            </a:br>
            <a:r>
              <a:rPr lang="en-US" altLang="ja-JP">
                <a:latin typeface="Arial" pitchFamily="34" charset="0"/>
              </a:rPr>
              <a:t>2</a:t>
            </a:r>
            <a:r>
              <a:rPr lang="ja-JP" altLang="en-US">
                <a:latin typeface="Arial" pitchFamily="34" charset="0"/>
              </a:rPr>
              <a:t>億ドル</a:t>
            </a:r>
          </a:p>
        </p:txBody>
      </p:sp>
      <p:sp>
        <p:nvSpPr>
          <p:cNvPr id="93195" name="Oval 11"/>
          <p:cNvSpPr>
            <a:spLocks noChangeArrowheads="1"/>
          </p:cNvSpPr>
          <p:nvPr/>
        </p:nvSpPr>
        <p:spPr bwMode="auto">
          <a:xfrm>
            <a:off x="1620838" y="3717925"/>
            <a:ext cx="1871662" cy="935038"/>
          </a:xfrm>
          <a:prstGeom prst="ellipse">
            <a:avLst/>
          </a:prstGeom>
          <a:noFill/>
          <a:ln w="9525">
            <a:solidFill>
              <a:schemeClr val="tx1"/>
            </a:solidFill>
            <a:round/>
            <a:headEnd/>
            <a:tailEnd/>
          </a:ln>
        </p:spPr>
        <p:txBody>
          <a:bodyPr wrap="none" anchor="ctr"/>
          <a:lstStyle/>
          <a:p>
            <a:pPr algn="ctr"/>
            <a:r>
              <a:rPr lang="en-US" altLang="ja-JP">
                <a:latin typeface="Arial" pitchFamily="34" charset="0"/>
              </a:rPr>
              <a:t>1</a:t>
            </a:r>
            <a:r>
              <a:rPr lang="ja-JP" altLang="en-US">
                <a:latin typeface="Arial" pitchFamily="34" charset="0"/>
              </a:rPr>
              <a:t>億</a:t>
            </a:r>
            <a:r>
              <a:rPr lang="en-US" altLang="ja-JP">
                <a:latin typeface="Arial" pitchFamily="34" charset="0"/>
              </a:rPr>
              <a:t>8000</a:t>
            </a:r>
            <a:r>
              <a:rPr lang="ja-JP" altLang="en-US">
                <a:latin typeface="Arial" pitchFamily="34" charset="0"/>
              </a:rPr>
              <a:t>万ドル</a:t>
            </a:r>
            <a:br>
              <a:rPr lang="ja-JP" altLang="en-US">
                <a:latin typeface="Arial" pitchFamily="34" charset="0"/>
              </a:rPr>
            </a:br>
            <a:r>
              <a:rPr lang="ja-JP" altLang="en-US">
                <a:latin typeface="Arial" pitchFamily="34" charset="0"/>
              </a:rPr>
              <a:t>黒字</a:t>
            </a:r>
          </a:p>
        </p:txBody>
      </p:sp>
      <p:sp>
        <p:nvSpPr>
          <p:cNvPr id="93196" name="Line 12"/>
          <p:cNvSpPr>
            <a:spLocks noChangeShapeType="1"/>
          </p:cNvSpPr>
          <p:nvPr/>
        </p:nvSpPr>
        <p:spPr bwMode="auto">
          <a:xfrm>
            <a:off x="4572000" y="4149725"/>
            <a:ext cx="2089150" cy="0"/>
          </a:xfrm>
          <a:prstGeom prst="line">
            <a:avLst/>
          </a:prstGeom>
          <a:noFill/>
          <a:ln w="57150">
            <a:solidFill>
              <a:schemeClr val="tx1"/>
            </a:solidFill>
            <a:round/>
            <a:headEnd type="triangle" w="med" len="med"/>
            <a:tailEnd/>
          </a:ln>
        </p:spPr>
        <p:txBody>
          <a:bodyPr/>
          <a:lstStyle/>
          <a:p>
            <a:endParaRPr lang="ja-JP" altLang="en-US"/>
          </a:p>
        </p:txBody>
      </p:sp>
      <p:sp>
        <p:nvSpPr>
          <p:cNvPr id="93197" name="Text Box 13"/>
          <p:cNvSpPr txBox="1">
            <a:spLocks noChangeArrowheads="1"/>
          </p:cNvSpPr>
          <p:nvPr/>
        </p:nvSpPr>
        <p:spPr bwMode="auto">
          <a:xfrm>
            <a:off x="4932363" y="3068638"/>
            <a:ext cx="1327150" cy="915987"/>
          </a:xfrm>
          <a:prstGeom prst="rect">
            <a:avLst/>
          </a:prstGeom>
          <a:noFill/>
          <a:ln w="9525">
            <a:noFill/>
            <a:miter lim="800000"/>
            <a:headEnd/>
            <a:tailEnd/>
          </a:ln>
        </p:spPr>
        <p:txBody>
          <a:bodyPr wrap="none">
            <a:spAutoFit/>
          </a:bodyPr>
          <a:lstStyle/>
          <a:p>
            <a:r>
              <a:rPr lang="ja-JP" altLang="en-US">
                <a:latin typeface="Arial" pitchFamily="34" charset="0"/>
              </a:rPr>
              <a:t>部品供給等</a:t>
            </a:r>
          </a:p>
          <a:p>
            <a:r>
              <a:rPr lang="ja-JP" altLang="en-US">
                <a:latin typeface="Arial" pitchFamily="34" charset="0"/>
              </a:rPr>
              <a:t>（円建て）</a:t>
            </a:r>
            <a:br>
              <a:rPr lang="ja-JP" altLang="en-US">
                <a:latin typeface="Arial" pitchFamily="34" charset="0"/>
              </a:rPr>
            </a:br>
            <a:r>
              <a:rPr lang="en-US" altLang="ja-JP">
                <a:latin typeface="Arial" pitchFamily="34" charset="0"/>
              </a:rPr>
              <a:t>80</a:t>
            </a:r>
            <a:r>
              <a:rPr lang="ja-JP" altLang="en-US">
                <a:latin typeface="Arial" pitchFamily="34" charset="0"/>
              </a:rPr>
              <a:t>億円</a:t>
            </a:r>
          </a:p>
        </p:txBody>
      </p:sp>
      <p:sp>
        <p:nvSpPr>
          <p:cNvPr id="93198" name="Text Box 14"/>
          <p:cNvSpPr txBox="1">
            <a:spLocks noChangeArrowheads="1"/>
          </p:cNvSpPr>
          <p:nvPr/>
        </p:nvSpPr>
        <p:spPr bwMode="auto">
          <a:xfrm>
            <a:off x="4932363" y="4292600"/>
            <a:ext cx="1327150" cy="915988"/>
          </a:xfrm>
          <a:prstGeom prst="rect">
            <a:avLst/>
          </a:prstGeom>
          <a:noFill/>
          <a:ln w="9525">
            <a:noFill/>
            <a:miter lim="800000"/>
            <a:headEnd/>
            <a:tailEnd/>
          </a:ln>
        </p:spPr>
        <p:txBody>
          <a:bodyPr wrap="none">
            <a:spAutoFit/>
          </a:bodyPr>
          <a:lstStyle/>
          <a:p>
            <a:r>
              <a:rPr lang="ja-JP" altLang="en-US">
                <a:latin typeface="Arial" pitchFamily="34" charset="0"/>
              </a:rPr>
              <a:t>部品供給等</a:t>
            </a:r>
          </a:p>
          <a:p>
            <a:r>
              <a:rPr lang="ja-JP" altLang="en-US">
                <a:latin typeface="Arial" pitchFamily="34" charset="0"/>
              </a:rPr>
              <a:t>（ドル建て）</a:t>
            </a:r>
            <a:br>
              <a:rPr lang="ja-JP" altLang="en-US">
                <a:latin typeface="Arial" pitchFamily="34" charset="0"/>
              </a:rPr>
            </a:br>
            <a:r>
              <a:rPr lang="en-US" altLang="ja-JP">
                <a:latin typeface="Arial" pitchFamily="34" charset="0"/>
              </a:rPr>
              <a:t>8000</a:t>
            </a:r>
            <a:r>
              <a:rPr lang="ja-JP" altLang="en-US">
                <a:latin typeface="Arial" pitchFamily="34" charset="0"/>
              </a:rPr>
              <a:t>万ドル</a:t>
            </a:r>
          </a:p>
        </p:txBody>
      </p:sp>
      <p:sp>
        <p:nvSpPr>
          <p:cNvPr id="93199" name="Text Box 15"/>
          <p:cNvSpPr txBox="1">
            <a:spLocks noChangeArrowheads="1"/>
          </p:cNvSpPr>
          <p:nvPr/>
        </p:nvSpPr>
        <p:spPr bwMode="auto">
          <a:xfrm>
            <a:off x="539750" y="6165850"/>
            <a:ext cx="2841625" cy="376238"/>
          </a:xfrm>
          <a:prstGeom prst="rect">
            <a:avLst/>
          </a:prstGeom>
          <a:noFill/>
          <a:ln w="9525">
            <a:solidFill>
              <a:schemeClr val="tx1"/>
            </a:solidFill>
            <a:miter lim="800000"/>
            <a:headEnd/>
            <a:tailEnd/>
          </a:ln>
        </p:spPr>
        <p:txBody>
          <a:bodyPr wrap="none">
            <a:spAutoFit/>
          </a:bodyPr>
          <a:lstStyle/>
          <a:p>
            <a:r>
              <a:rPr lang="en-US" altLang="ja-JP">
                <a:latin typeface="Arial" pitchFamily="34" charset="0"/>
              </a:rPr>
              <a:t>$1=\100</a:t>
            </a:r>
            <a:r>
              <a:rPr lang="ja-JP" altLang="en-US">
                <a:latin typeface="Arial" pitchFamily="34" charset="0"/>
              </a:rPr>
              <a:t>の時</a:t>
            </a:r>
            <a:r>
              <a:rPr lang="en-US" altLang="ja-JP">
                <a:latin typeface="Arial" pitchFamily="34" charset="0"/>
              </a:rPr>
              <a:t>100</a:t>
            </a:r>
            <a:r>
              <a:rPr lang="ja-JP" altLang="en-US">
                <a:latin typeface="Arial" pitchFamily="34" charset="0"/>
              </a:rPr>
              <a:t>億円黒字</a:t>
            </a:r>
          </a:p>
        </p:txBody>
      </p:sp>
      <p:sp>
        <p:nvSpPr>
          <p:cNvPr id="93200" name="Text Box 16"/>
          <p:cNvSpPr txBox="1">
            <a:spLocks noChangeArrowheads="1"/>
          </p:cNvSpPr>
          <p:nvPr/>
        </p:nvSpPr>
        <p:spPr bwMode="auto">
          <a:xfrm>
            <a:off x="3779838" y="6021388"/>
            <a:ext cx="4752975" cy="650875"/>
          </a:xfrm>
          <a:prstGeom prst="rect">
            <a:avLst/>
          </a:prstGeom>
          <a:noFill/>
          <a:ln w="9525">
            <a:solidFill>
              <a:schemeClr val="tx1"/>
            </a:solidFill>
            <a:miter lim="800000"/>
            <a:headEnd/>
            <a:tailEnd/>
          </a:ln>
        </p:spPr>
        <p:txBody>
          <a:bodyPr wrap="none">
            <a:spAutoFit/>
          </a:bodyPr>
          <a:lstStyle/>
          <a:p>
            <a:r>
              <a:rPr lang="en-US" altLang="ja-JP">
                <a:latin typeface="Arial" pitchFamily="34" charset="0"/>
              </a:rPr>
              <a:t>$1=\99</a:t>
            </a:r>
            <a:r>
              <a:rPr lang="ja-JP" altLang="en-US">
                <a:latin typeface="Arial" pitchFamily="34" charset="0"/>
              </a:rPr>
              <a:t>の時　円建て</a:t>
            </a:r>
            <a:r>
              <a:rPr lang="en-US" altLang="ja-JP">
                <a:latin typeface="Arial" pitchFamily="34" charset="0"/>
              </a:rPr>
              <a:t>98</a:t>
            </a:r>
            <a:r>
              <a:rPr lang="ja-JP" altLang="en-US">
                <a:latin typeface="Arial" pitchFamily="34" charset="0"/>
              </a:rPr>
              <a:t>億</a:t>
            </a:r>
            <a:r>
              <a:rPr lang="en-US" altLang="ja-JP">
                <a:latin typeface="Arial" pitchFamily="34" charset="0"/>
              </a:rPr>
              <a:t>2000</a:t>
            </a:r>
            <a:r>
              <a:rPr lang="ja-JP" altLang="en-US">
                <a:latin typeface="Arial" pitchFamily="34" charset="0"/>
              </a:rPr>
              <a:t>千万円黒字</a:t>
            </a:r>
          </a:p>
          <a:p>
            <a:r>
              <a:rPr lang="ja-JP" altLang="en-US">
                <a:latin typeface="Arial" pitchFamily="34" charset="0"/>
              </a:rPr>
              <a:t>　　　　　　　　ドル建て</a:t>
            </a:r>
            <a:r>
              <a:rPr lang="en-US" altLang="ja-JP">
                <a:latin typeface="Arial" pitchFamily="34" charset="0"/>
              </a:rPr>
              <a:t>99</a:t>
            </a:r>
            <a:r>
              <a:rPr lang="ja-JP" altLang="en-US">
                <a:latin typeface="Arial" pitchFamily="34" charset="0"/>
              </a:rPr>
              <a:t>億円黒字　差</a:t>
            </a:r>
            <a:r>
              <a:rPr lang="en-US" altLang="ja-JP">
                <a:latin typeface="Arial" pitchFamily="34" charset="0"/>
              </a:rPr>
              <a:t>8000</a:t>
            </a:r>
            <a:r>
              <a:rPr lang="ja-JP" altLang="en-US">
                <a:latin typeface="Arial" pitchFamily="34" charset="0"/>
              </a:rPr>
              <a:t>万円</a:t>
            </a:r>
          </a:p>
        </p:txBody>
      </p:sp>
      <p:sp>
        <p:nvSpPr>
          <p:cNvPr id="93201" name="Rectangle 17"/>
          <p:cNvSpPr>
            <a:spLocks noChangeArrowheads="1"/>
          </p:cNvSpPr>
          <p:nvPr/>
        </p:nvSpPr>
        <p:spPr bwMode="auto">
          <a:xfrm>
            <a:off x="8388350" y="2708275"/>
            <a:ext cx="574675" cy="3095625"/>
          </a:xfrm>
          <a:prstGeom prst="rect">
            <a:avLst/>
          </a:prstGeom>
          <a:noFill/>
          <a:ln w="9525">
            <a:solidFill>
              <a:schemeClr val="tx1"/>
            </a:solidFill>
            <a:miter lim="800000"/>
            <a:headEnd/>
            <a:tailEnd/>
          </a:ln>
        </p:spPr>
        <p:txBody>
          <a:bodyPr vert="eaVert" wrap="none" anchor="ctr"/>
          <a:lstStyle/>
          <a:p>
            <a:pPr algn="ctr"/>
            <a:r>
              <a:rPr lang="ja-JP" altLang="en-US" sz="2800">
                <a:latin typeface="Arial" pitchFamily="34" charset="0"/>
              </a:rPr>
              <a:t>外国企業</a:t>
            </a:r>
          </a:p>
        </p:txBody>
      </p:sp>
      <p:sp>
        <p:nvSpPr>
          <p:cNvPr id="93202" name="Line 18"/>
          <p:cNvSpPr>
            <a:spLocks noChangeShapeType="1"/>
          </p:cNvSpPr>
          <p:nvPr/>
        </p:nvSpPr>
        <p:spPr bwMode="auto">
          <a:xfrm>
            <a:off x="7596188" y="4149725"/>
            <a:ext cx="792162" cy="0"/>
          </a:xfrm>
          <a:prstGeom prst="line">
            <a:avLst/>
          </a:prstGeom>
          <a:noFill/>
          <a:ln w="38100">
            <a:solidFill>
              <a:schemeClr val="tx1"/>
            </a:solidFill>
            <a:round/>
            <a:headEnd type="triangle" w="med" len="med"/>
            <a:tailEnd type="triangle" w="med" len="med"/>
          </a:ln>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500"/>
                                        <p:tgtEl>
                                          <p:spTgt spid="931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191"/>
                                        </p:tgtEl>
                                        <p:attrNameLst>
                                          <p:attrName>style.visibility</p:attrName>
                                        </p:attrNameLst>
                                      </p:cBhvr>
                                      <p:to>
                                        <p:strVal val="visible"/>
                                      </p:to>
                                    </p:set>
                                    <p:animEffect transition="in" filter="fade">
                                      <p:cBhvr>
                                        <p:cTn id="10" dur="500"/>
                                        <p:tgtEl>
                                          <p:spTgt spid="931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195"/>
                                        </p:tgtEl>
                                        <p:attrNameLst>
                                          <p:attrName>style.visibility</p:attrName>
                                        </p:attrNameLst>
                                      </p:cBhvr>
                                      <p:to>
                                        <p:strVal val="visible"/>
                                      </p:to>
                                    </p:set>
                                    <p:animEffect transition="in" filter="fade">
                                      <p:cBhvr>
                                        <p:cTn id="13" dur="500"/>
                                        <p:tgtEl>
                                          <p:spTgt spid="9319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192"/>
                                        </p:tgtEl>
                                        <p:attrNameLst>
                                          <p:attrName>style.visibility</p:attrName>
                                        </p:attrNameLst>
                                      </p:cBhvr>
                                      <p:to>
                                        <p:strVal val="visible"/>
                                      </p:to>
                                    </p:set>
                                    <p:animEffect transition="in" filter="fade">
                                      <p:cBhvr>
                                        <p:cTn id="16" dur="500"/>
                                        <p:tgtEl>
                                          <p:spTgt spid="931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3194"/>
                                        </p:tgtEl>
                                        <p:attrNameLst>
                                          <p:attrName>style.visibility</p:attrName>
                                        </p:attrNameLst>
                                      </p:cBhvr>
                                      <p:to>
                                        <p:strVal val="visible"/>
                                      </p:to>
                                    </p:set>
                                    <p:animEffect transition="in" filter="fade">
                                      <p:cBhvr>
                                        <p:cTn id="19" dur="500"/>
                                        <p:tgtEl>
                                          <p:spTgt spid="9319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3196"/>
                                        </p:tgtEl>
                                        <p:attrNameLst>
                                          <p:attrName>style.visibility</p:attrName>
                                        </p:attrNameLst>
                                      </p:cBhvr>
                                      <p:to>
                                        <p:strVal val="visible"/>
                                      </p:to>
                                    </p:set>
                                    <p:animEffect transition="in" filter="fade">
                                      <p:cBhvr>
                                        <p:cTn id="24" dur="500"/>
                                        <p:tgtEl>
                                          <p:spTgt spid="9319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3197"/>
                                        </p:tgtEl>
                                        <p:attrNameLst>
                                          <p:attrName>style.visibility</p:attrName>
                                        </p:attrNameLst>
                                      </p:cBhvr>
                                      <p:to>
                                        <p:strVal val="visible"/>
                                      </p:to>
                                    </p:set>
                                    <p:animEffect transition="in" filter="fade">
                                      <p:cBhvr>
                                        <p:cTn id="28" dur="2000"/>
                                        <p:tgtEl>
                                          <p:spTgt spid="9319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3198"/>
                                        </p:tgtEl>
                                        <p:attrNameLst>
                                          <p:attrName>style.visibility</p:attrName>
                                        </p:attrNameLst>
                                      </p:cBhvr>
                                      <p:to>
                                        <p:strVal val="visible"/>
                                      </p:to>
                                    </p:set>
                                    <p:animEffect transition="in" filter="fade">
                                      <p:cBhvr>
                                        <p:cTn id="32" dur="2000"/>
                                        <p:tgtEl>
                                          <p:spTgt spid="931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3202"/>
                                        </p:tgtEl>
                                        <p:attrNameLst>
                                          <p:attrName>style.visibility</p:attrName>
                                        </p:attrNameLst>
                                      </p:cBhvr>
                                      <p:to>
                                        <p:strVal val="visible"/>
                                      </p:to>
                                    </p:set>
                                    <p:animEffect transition="in" filter="fade">
                                      <p:cBhvr>
                                        <p:cTn id="35" dur="2000"/>
                                        <p:tgtEl>
                                          <p:spTgt spid="9320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3201"/>
                                        </p:tgtEl>
                                        <p:attrNameLst>
                                          <p:attrName>style.visibility</p:attrName>
                                        </p:attrNameLst>
                                      </p:cBhvr>
                                      <p:to>
                                        <p:strVal val="visible"/>
                                      </p:to>
                                    </p:set>
                                    <p:animEffect transition="in" filter="fade">
                                      <p:cBhvr>
                                        <p:cTn id="38" dur="2000"/>
                                        <p:tgtEl>
                                          <p:spTgt spid="93201"/>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93199"/>
                                        </p:tgtEl>
                                        <p:attrNameLst>
                                          <p:attrName>style.visibility</p:attrName>
                                        </p:attrNameLst>
                                      </p:cBhvr>
                                      <p:to>
                                        <p:strVal val="visible"/>
                                      </p:to>
                                    </p:set>
                                    <p:animEffect transition="in" filter="fade">
                                      <p:cBhvr>
                                        <p:cTn id="43" dur="1000"/>
                                        <p:tgtEl>
                                          <p:spTgt spid="93199"/>
                                        </p:tgtEl>
                                      </p:cBhvr>
                                    </p:animEffect>
                                    <p:anim calcmode="lin" valueType="num">
                                      <p:cBhvr>
                                        <p:cTn id="44" dur="1000" fill="hold"/>
                                        <p:tgtEl>
                                          <p:spTgt spid="93199"/>
                                        </p:tgtEl>
                                        <p:attrNameLst>
                                          <p:attrName>ppt_x</p:attrName>
                                        </p:attrNameLst>
                                      </p:cBhvr>
                                      <p:tavLst>
                                        <p:tav tm="0">
                                          <p:val>
                                            <p:strVal val="#ppt_x"/>
                                          </p:val>
                                        </p:tav>
                                        <p:tav tm="100000">
                                          <p:val>
                                            <p:strVal val="#ppt_x"/>
                                          </p:val>
                                        </p:tav>
                                      </p:tavLst>
                                    </p:anim>
                                    <p:anim calcmode="lin" valueType="num">
                                      <p:cBhvr>
                                        <p:cTn id="45" dur="1000" fill="hold"/>
                                        <p:tgtEl>
                                          <p:spTgt spid="9319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3200"/>
                                        </p:tgtEl>
                                        <p:attrNameLst>
                                          <p:attrName>style.visibility</p:attrName>
                                        </p:attrNameLst>
                                      </p:cBhvr>
                                      <p:to>
                                        <p:strVal val="visible"/>
                                      </p:to>
                                    </p:set>
                                    <p:animEffect transition="in" filter="fade">
                                      <p:cBhvr>
                                        <p:cTn id="50" dur="1000"/>
                                        <p:tgtEl>
                                          <p:spTgt spid="93200"/>
                                        </p:tgtEl>
                                      </p:cBhvr>
                                    </p:animEffect>
                                    <p:anim calcmode="lin" valueType="num">
                                      <p:cBhvr>
                                        <p:cTn id="51" dur="1000" fill="hold"/>
                                        <p:tgtEl>
                                          <p:spTgt spid="93200"/>
                                        </p:tgtEl>
                                        <p:attrNameLst>
                                          <p:attrName>ppt_x</p:attrName>
                                        </p:attrNameLst>
                                      </p:cBhvr>
                                      <p:tavLst>
                                        <p:tav tm="0">
                                          <p:val>
                                            <p:strVal val="#ppt_x"/>
                                          </p:val>
                                        </p:tav>
                                        <p:tav tm="100000">
                                          <p:val>
                                            <p:strVal val="#ppt_x"/>
                                          </p:val>
                                        </p:tav>
                                      </p:tavLst>
                                    </p:anim>
                                    <p:anim calcmode="lin" valueType="num">
                                      <p:cBhvr>
                                        <p:cTn id="52" dur="1000" fill="hold"/>
                                        <p:tgtEl>
                                          <p:spTgt spid="93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p:bldP spid="93194" grpId="0"/>
      <p:bldP spid="93195" grpId="0" animBg="1"/>
      <p:bldP spid="93196" grpId="0" animBg="1"/>
      <p:bldP spid="93197" grpId="0"/>
      <p:bldP spid="93198" grpId="0"/>
      <p:bldP spid="93199" grpId="0" animBg="1"/>
      <p:bldP spid="93200" grpId="0" animBg="1"/>
      <p:bldP spid="93201" grpId="0" animBg="1"/>
      <p:bldP spid="9320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title"/>
          </p:nvPr>
        </p:nvSpPr>
        <p:spPr/>
        <p:txBody>
          <a:bodyPr anchor="ctr"/>
          <a:lstStyle/>
          <a:p>
            <a:pPr eaLnBrk="1" hangingPunct="1"/>
            <a:r>
              <a:rPr lang="ja-JP" altLang="en-US" sz="3500" smtClean="0"/>
              <a:t>企業の為替リスク対応戦略</a:t>
            </a:r>
            <a:br>
              <a:rPr lang="ja-JP" altLang="en-US" sz="3500" smtClean="0"/>
            </a:br>
            <a:r>
              <a:rPr lang="ja-JP" altLang="en-US" sz="3500" smtClean="0"/>
              <a:t>ー円離れー</a:t>
            </a:r>
          </a:p>
        </p:txBody>
      </p:sp>
      <p:sp>
        <p:nvSpPr>
          <p:cNvPr id="94210" name="Rectangle 2"/>
          <p:cNvSpPr>
            <a:spLocks noGrp="1" noChangeArrowheads="1"/>
          </p:cNvSpPr>
          <p:nvPr>
            <p:ph idx="1"/>
          </p:nvPr>
        </p:nvSpPr>
        <p:spPr>
          <a:xfrm>
            <a:off x="0" y="1981200"/>
            <a:ext cx="8964613" cy="4114800"/>
          </a:xfrm>
        </p:spPr>
        <p:txBody>
          <a:bodyPr/>
          <a:lstStyle/>
          <a:p>
            <a:pPr eaLnBrk="1" hangingPunct="1"/>
            <a:r>
              <a:rPr lang="ja-JP" altLang="en-US" smtClean="0"/>
              <a:t>従来：海外子会社の収益</a:t>
            </a:r>
          </a:p>
          <a:p>
            <a:pPr lvl="1" eaLnBrk="1" hangingPunct="1"/>
            <a:r>
              <a:rPr lang="ja-JP" altLang="en-US" smtClean="0"/>
              <a:t>本国送金・円転（手数料、為替リスク）</a:t>
            </a:r>
          </a:p>
          <a:p>
            <a:pPr lvl="1" eaLnBrk="1" hangingPunct="1"/>
            <a:r>
              <a:rPr lang="ja-JP" altLang="en-US" smtClean="0"/>
              <a:t>本社収益計上</a:t>
            </a:r>
          </a:p>
          <a:p>
            <a:pPr eaLnBrk="1" hangingPunct="1"/>
            <a:r>
              <a:rPr lang="ja-JP" altLang="en-US" smtClean="0"/>
              <a:t>現在：連結決算</a:t>
            </a:r>
          </a:p>
          <a:p>
            <a:pPr lvl="1" eaLnBrk="1" hangingPunct="1"/>
            <a:r>
              <a:rPr lang="ja-JP" altLang="en-US" smtClean="0"/>
              <a:t>本国送金し収益計上の必要なしー為替リスク</a:t>
            </a:r>
          </a:p>
          <a:p>
            <a:pPr lvl="1" eaLnBrk="1" hangingPunct="1"/>
            <a:r>
              <a:rPr lang="ja-JP" altLang="en-US" smtClean="0"/>
              <a:t>欧米亜の金融統括会社で一括管理</a:t>
            </a:r>
          </a:p>
          <a:p>
            <a:pPr lvl="1" eaLnBrk="1" hangingPunct="1"/>
            <a:r>
              <a:rPr lang="ja-JP" altLang="en-US" smtClean="0"/>
              <a:t>投資優遇措置：現地定期預金の優遇金利利用</a:t>
            </a:r>
          </a:p>
          <a:p>
            <a:pPr lvl="1" eaLnBrk="1" hangingPunct="1"/>
            <a:r>
              <a:rPr lang="ja-JP" altLang="en-US" smtClean="0"/>
              <a:t>現地再投資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plus(in)">
                                      <p:cBhvr>
                                        <p:cTn id="7" dur="500"/>
                                        <p:tgtEl>
                                          <p:spTgt spid="94210">
                                            <p:txEl>
                                              <p:pRg st="0" end="0"/>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4210">
                                            <p:txEl>
                                              <p:pRg st="1" end="1"/>
                                            </p:txEl>
                                          </p:spTgt>
                                        </p:tgtEl>
                                        <p:attrNameLst>
                                          <p:attrName>style.visibility</p:attrName>
                                        </p:attrNameLst>
                                      </p:cBhvr>
                                      <p:to>
                                        <p:strVal val="visible"/>
                                      </p:to>
                                    </p:set>
                                    <p:animEffect transition="in" filter="plus(in)">
                                      <p:cBhvr>
                                        <p:cTn id="10" dur="500"/>
                                        <p:tgtEl>
                                          <p:spTgt spid="94210">
                                            <p:txEl>
                                              <p:pRg st="1" end="1"/>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94210">
                                            <p:txEl>
                                              <p:pRg st="2" end="2"/>
                                            </p:txEl>
                                          </p:spTgt>
                                        </p:tgtEl>
                                        <p:attrNameLst>
                                          <p:attrName>style.visibility</p:attrName>
                                        </p:attrNameLst>
                                      </p:cBhvr>
                                      <p:to>
                                        <p:strVal val="visible"/>
                                      </p:to>
                                    </p:set>
                                    <p:animEffect transition="in" filter="plus(in)">
                                      <p:cBhvr>
                                        <p:cTn id="13" dur="500"/>
                                        <p:tgtEl>
                                          <p:spTgt spid="942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94210">
                                            <p:txEl>
                                              <p:pRg st="3" end="3"/>
                                            </p:txEl>
                                          </p:spTgt>
                                        </p:tgtEl>
                                        <p:attrNameLst>
                                          <p:attrName>style.visibility</p:attrName>
                                        </p:attrNameLst>
                                      </p:cBhvr>
                                      <p:to>
                                        <p:strVal val="visible"/>
                                      </p:to>
                                    </p:set>
                                    <p:animEffect transition="in" filter="plus(in)">
                                      <p:cBhvr>
                                        <p:cTn id="18" dur="500"/>
                                        <p:tgtEl>
                                          <p:spTgt spid="94210">
                                            <p:txEl>
                                              <p:pRg st="3" end="3"/>
                                            </p:tx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94210">
                                            <p:txEl>
                                              <p:pRg st="4" end="4"/>
                                            </p:txEl>
                                          </p:spTgt>
                                        </p:tgtEl>
                                        <p:attrNameLst>
                                          <p:attrName>style.visibility</p:attrName>
                                        </p:attrNameLst>
                                      </p:cBhvr>
                                      <p:to>
                                        <p:strVal val="visible"/>
                                      </p:to>
                                    </p:set>
                                    <p:animEffect transition="in" filter="plus(in)">
                                      <p:cBhvr>
                                        <p:cTn id="21" dur="500"/>
                                        <p:tgtEl>
                                          <p:spTgt spid="94210">
                                            <p:txEl>
                                              <p:pRg st="4" end="4"/>
                                            </p:txEl>
                                          </p:spTgt>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94210">
                                            <p:txEl>
                                              <p:pRg st="5" end="5"/>
                                            </p:txEl>
                                          </p:spTgt>
                                        </p:tgtEl>
                                        <p:attrNameLst>
                                          <p:attrName>style.visibility</p:attrName>
                                        </p:attrNameLst>
                                      </p:cBhvr>
                                      <p:to>
                                        <p:strVal val="visible"/>
                                      </p:to>
                                    </p:set>
                                    <p:animEffect transition="in" filter="plus(in)">
                                      <p:cBhvr>
                                        <p:cTn id="24" dur="500"/>
                                        <p:tgtEl>
                                          <p:spTgt spid="94210">
                                            <p:txEl>
                                              <p:pRg st="5" end="5"/>
                                            </p:txEl>
                                          </p:spTgt>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94210">
                                            <p:txEl>
                                              <p:pRg st="6" end="6"/>
                                            </p:txEl>
                                          </p:spTgt>
                                        </p:tgtEl>
                                        <p:attrNameLst>
                                          <p:attrName>style.visibility</p:attrName>
                                        </p:attrNameLst>
                                      </p:cBhvr>
                                      <p:to>
                                        <p:strVal val="visible"/>
                                      </p:to>
                                    </p:set>
                                    <p:animEffect transition="in" filter="plus(in)">
                                      <p:cBhvr>
                                        <p:cTn id="27" dur="500"/>
                                        <p:tgtEl>
                                          <p:spTgt spid="94210">
                                            <p:txEl>
                                              <p:pRg st="6" end="6"/>
                                            </p:txEl>
                                          </p:spTgt>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94210">
                                            <p:txEl>
                                              <p:pRg st="7" end="7"/>
                                            </p:txEl>
                                          </p:spTgt>
                                        </p:tgtEl>
                                        <p:attrNameLst>
                                          <p:attrName>style.visibility</p:attrName>
                                        </p:attrNameLst>
                                      </p:cBhvr>
                                      <p:to>
                                        <p:strVal val="visible"/>
                                      </p:to>
                                    </p:set>
                                    <p:animEffect transition="in" filter="plus(in)">
                                      <p:cBhvr>
                                        <p:cTn id="30" dur="500"/>
                                        <p:tgtEl>
                                          <p:spTgt spid="94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323850" y="1905000"/>
            <a:ext cx="8210550" cy="4114800"/>
          </a:xfrm>
        </p:spPr>
        <p:txBody>
          <a:bodyPr/>
          <a:lstStyle/>
          <a:p>
            <a:pPr marL="609600" indent="-609600" eaLnBrk="1" hangingPunct="1">
              <a:buFontTx/>
              <a:buAutoNum type="arabicPeriod"/>
            </a:pPr>
            <a:r>
              <a:rPr kumimoji="0" lang="ja-JP" altLang="en-US" sz="4700" smtClean="0"/>
              <a:t>経常取引における為替制限の自由化</a:t>
            </a:r>
          </a:p>
          <a:p>
            <a:pPr marL="609600" indent="-609600" eaLnBrk="1" hangingPunct="1">
              <a:buFontTx/>
              <a:buAutoNum type="arabicPeriod"/>
            </a:pPr>
            <a:r>
              <a:rPr kumimoji="0" lang="ja-JP" altLang="en-US" sz="4700" smtClean="0"/>
              <a:t>差別的通貨措置の回避</a:t>
            </a:r>
          </a:p>
          <a:p>
            <a:pPr marL="609600" indent="-609600" eaLnBrk="1" hangingPunct="1">
              <a:buFontTx/>
              <a:buAutoNum type="arabicPeriod"/>
            </a:pPr>
            <a:r>
              <a:rPr kumimoji="0" lang="ja-JP" altLang="en-US" sz="4700" smtClean="0"/>
              <a:t>外国人の保有する自国通貨残高に対する交換性の付与</a:t>
            </a:r>
          </a:p>
          <a:p>
            <a:pPr marL="990600" lvl="1" indent="-533400" eaLnBrk="1" hangingPunct="1"/>
            <a:r>
              <a:rPr kumimoji="0" lang="en-US" altLang="ja-JP" sz="3600" smtClean="0"/>
              <a:t>14</a:t>
            </a:r>
            <a:r>
              <a:rPr kumimoji="0" lang="ja-JP" altLang="en-US" sz="3600" smtClean="0"/>
              <a:t>条国－８条国免除</a:t>
            </a:r>
          </a:p>
          <a:p>
            <a:pPr marL="609600" indent="-609600" eaLnBrk="1" hangingPunct="1"/>
            <a:endParaRPr lang="en-US" altLang="ja-JP" smtClean="0"/>
          </a:p>
        </p:txBody>
      </p:sp>
      <p:sp>
        <p:nvSpPr>
          <p:cNvPr id="67587" name="Rectangle 3"/>
          <p:cNvSpPr>
            <a:spLocks noGrp="1" noChangeArrowheads="1"/>
          </p:cNvSpPr>
          <p:nvPr>
            <p:ph type="title"/>
          </p:nvPr>
        </p:nvSpPr>
        <p:spPr/>
        <p:txBody>
          <a:bodyPr/>
          <a:lstStyle/>
          <a:p>
            <a:pPr eaLnBrk="1" hangingPunct="1"/>
            <a:r>
              <a:rPr kumimoji="0" lang="en-US" altLang="ja-JP" smtClean="0">
                <a:solidFill>
                  <a:schemeClr val="tx1"/>
                </a:solidFill>
              </a:rPr>
              <a:t>IMF</a:t>
            </a:r>
            <a:r>
              <a:rPr kumimoji="0" lang="ja-JP" altLang="en-US" smtClean="0">
                <a:solidFill>
                  <a:schemeClr val="tx1"/>
                </a:solidFill>
              </a:rPr>
              <a:t>８条国規定</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ja-JP" smtClean="0"/>
              <a:t>IMF</a:t>
            </a:r>
            <a:r>
              <a:rPr lang="ja-JP" altLang="en-US" smtClean="0"/>
              <a:t>の機能</a:t>
            </a:r>
          </a:p>
        </p:txBody>
      </p:sp>
      <p:sp>
        <p:nvSpPr>
          <p:cNvPr id="68611" name="Rectangle 3"/>
          <p:cNvSpPr>
            <a:spLocks noGrp="1" noChangeArrowheads="1"/>
          </p:cNvSpPr>
          <p:nvPr>
            <p:ph type="body" idx="1"/>
          </p:nvPr>
        </p:nvSpPr>
        <p:spPr>
          <a:xfrm>
            <a:off x="784225" y="2133600"/>
            <a:ext cx="7978775" cy="4114800"/>
          </a:xfrm>
        </p:spPr>
        <p:txBody>
          <a:bodyPr/>
          <a:lstStyle/>
          <a:p>
            <a:pPr marL="571500" indent="-571500" algn="just" eaLnBrk="1" hangingPunct="1">
              <a:buFont typeface="Wingdings" pitchFamily="2" charset="2"/>
              <a:buAutoNum type="arabicPeriod"/>
            </a:pPr>
            <a:r>
              <a:rPr lang="ja-JP" altLang="en-US" sz="4200" smtClean="0">
                <a:latin typeface="ＭＳ Ｐゴシック" pitchFamily="50" charset="-128"/>
              </a:rPr>
              <a:t>サーベイランス（</a:t>
            </a:r>
            <a:r>
              <a:rPr lang="en-US" altLang="ja-JP" sz="4200" smtClean="0">
                <a:latin typeface="ＭＳ Ｐゴシック" pitchFamily="50" charset="-128"/>
              </a:rPr>
              <a:t>Surveillance</a:t>
            </a:r>
            <a:r>
              <a:rPr lang="ja-JP" altLang="en-US" sz="4200" smtClean="0">
                <a:latin typeface="ＭＳ Ｐゴシック" pitchFamily="50" charset="-128"/>
              </a:rPr>
              <a:t>）</a:t>
            </a:r>
            <a:endParaRPr lang="en-US" altLang="ja-JP" sz="4200" smtClean="0">
              <a:latin typeface="ＭＳ Ｐゴシック" pitchFamily="50" charset="-128"/>
            </a:endParaRPr>
          </a:p>
          <a:p>
            <a:pPr marL="971550" lvl="1" indent="-571500" algn="just" eaLnBrk="1" hangingPunct="1">
              <a:buFont typeface="Wingdings" pitchFamily="2" charset="2"/>
              <a:buChar char="Ø"/>
            </a:pPr>
            <a:r>
              <a:rPr lang="ja-JP" altLang="en-US" sz="4000" smtClean="0"/>
              <a:t>政策監視</a:t>
            </a:r>
            <a:endParaRPr lang="ja-JP" altLang="en-US" sz="4000" smtClean="0">
              <a:latin typeface="ＭＳ Ｐゴシック" pitchFamily="50" charset="-128"/>
            </a:endParaRPr>
          </a:p>
          <a:p>
            <a:pPr marL="571500" indent="-571500" algn="just" eaLnBrk="1" hangingPunct="1">
              <a:buFont typeface="Wingdings" pitchFamily="2" charset="2"/>
              <a:buAutoNum type="arabicPeriod"/>
            </a:pPr>
            <a:r>
              <a:rPr lang="ja-JP" altLang="en-US" sz="4200" smtClean="0">
                <a:latin typeface="ＭＳ Ｐゴシック" pitchFamily="50" charset="-128"/>
              </a:rPr>
              <a:t>融資 </a:t>
            </a:r>
          </a:p>
          <a:p>
            <a:pPr marL="571500" indent="-571500" algn="just" eaLnBrk="1" hangingPunct="1">
              <a:buFont typeface="Wingdings" pitchFamily="2" charset="2"/>
              <a:buAutoNum type="arabicPeriod"/>
            </a:pPr>
            <a:r>
              <a:rPr lang="ja-JP" altLang="en-US" sz="4200" smtClean="0">
                <a:latin typeface="ＭＳ Ｐゴシック" pitchFamily="50" charset="-128"/>
              </a:rPr>
              <a:t>人材育成・技術支援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
</p:tagLst>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7.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16.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アーバン">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2.xml><?xml version="1.0" encoding="utf-8"?>
<a:theme xmlns:a="http://schemas.openxmlformats.org/drawingml/2006/main" name="リゾート">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_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6699"/>
        </a:dk1>
        <a:lt1>
          <a:srgbClr val="FFFFFF"/>
        </a:lt1>
        <a:dk2>
          <a:srgbClr val="006666"/>
        </a:dk2>
        <a:lt2>
          <a:srgbClr val="FFFFCC"/>
        </a:lt2>
        <a:accent1>
          <a:srgbClr val="EDFAD2"/>
        </a:accent1>
        <a:accent2>
          <a:srgbClr val="F9F3F1"/>
        </a:accent2>
        <a:accent3>
          <a:srgbClr val="FFFFFF"/>
        </a:accent3>
        <a:accent4>
          <a:srgbClr val="005682"/>
        </a:accent4>
        <a:accent5>
          <a:srgbClr val="F4FCE5"/>
        </a:accent5>
        <a:accent6>
          <a:srgbClr val="E2DCDA"/>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標準デザイン 14">
        <a:dk1>
          <a:srgbClr val="006699"/>
        </a:dk1>
        <a:lt1>
          <a:srgbClr val="FFFFFF"/>
        </a:lt1>
        <a:dk2>
          <a:srgbClr val="006666"/>
        </a:dk2>
        <a:lt2>
          <a:srgbClr val="FFFFCC"/>
        </a:lt2>
        <a:accent1>
          <a:srgbClr val="EDFAD2"/>
        </a:accent1>
        <a:accent2>
          <a:srgbClr val="E24216"/>
        </a:accent2>
        <a:accent3>
          <a:srgbClr val="FFFFFF"/>
        </a:accent3>
        <a:accent4>
          <a:srgbClr val="005682"/>
        </a:accent4>
        <a:accent5>
          <a:srgbClr val="F4FCE5"/>
        </a:accent5>
        <a:accent6>
          <a:srgbClr val="CD3B13"/>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alance">
  <a:themeElements>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ECommerce">
  <a:themeElements>
    <a:clrScheme name="ECommerce 12">
      <a:dk1>
        <a:srgbClr val="000000"/>
      </a:dk1>
      <a:lt1>
        <a:srgbClr val="FFFFCC"/>
      </a:lt1>
      <a:dk2>
        <a:srgbClr val="000000"/>
      </a:dk2>
      <a:lt2>
        <a:srgbClr val="FEE094"/>
      </a:lt2>
      <a:accent1>
        <a:srgbClr val="CC6600"/>
      </a:accent1>
      <a:accent2>
        <a:srgbClr val="AC6824"/>
      </a:accent2>
      <a:accent3>
        <a:srgbClr val="AAAAAA"/>
      </a:accent3>
      <a:accent4>
        <a:srgbClr val="DADAAE"/>
      </a:accent4>
      <a:accent5>
        <a:srgbClr val="E2B8AA"/>
      </a:accent5>
      <a:accent6>
        <a:srgbClr val="9B5E20"/>
      </a:accent6>
      <a:hlink>
        <a:srgbClr val="FFC653"/>
      </a:hlink>
      <a:folHlink>
        <a:srgbClr val="F0E500"/>
      </a:folHlink>
    </a:clrScheme>
    <a:fontScheme name="ECommerce">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ommerce 1">
        <a:dk1>
          <a:srgbClr val="CC9900"/>
        </a:dk1>
        <a:lt1>
          <a:srgbClr val="FFFFFF"/>
        </a:lt1>
        <a:dk2>
          <a:srgbClr val="FF9900"/>
        </a:dk2>
        <a:lt2>
          <a:srgbClr val="969696"/>
        </a:lt2>
        <a:accent1>
          <a:srgbClr val="FBDF53"/>
        </a:accent1>
        <a:accent2>
          <a:srgbClr val="FF9966"/>
        </a:accent2>
        <a:accent3>
          <a:srgbClr val="FFFFFF"/>
        </a:accent3>
        <a:accent4>
          <a:srgbClr val="AE82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mmerce 2">
        <a:dk1>
          <a:srgbClr val="5C1F00"/>
        </a:dk1>
        <a:lt1>
          <a:srgbClr val="FFFFCC"/>
        </a:lt1>
        <a:dk2>
          <a:srgbClr val="800000"/>
        </a:dk2>
        <a:lt2>
          <a:srgbClr val="FEE4A4"/>
        </a:lt2>
        <a:accent1>
          <a:srgbClr val="CC3300"/>
        </a:accent1>
        <a:accent2>
          <a:srgbClr val="BE7960"/>
        </a:accent2>
        <a:accent3>
          <a:srgbClr val="C0AAAA"/>
        </a:accent3>
        <a:accent4>
          <a:srgbClr val="DADAAE"/>
        </a:accent4>
        <a:accent5>
          <a:srgbClr val="E2ADAA"/>
        </a:accent5>
        <a:accent6>
          <a:srgbClr val="AC6D56"/>
        </a:accent6>
        <a:hlink>
          <a:srgbClr val="FFCC00"/>
        </a:hlink>
        <a:folHlink>
          <a:srgbClr val="D3A219"/>
        </a:folHlink>
      </a:clrScheme>
      <a:clrMap bg1="dk2" tx1="lt1" bg2="dk1" tx2="lt2" accent1="accent1" accent2="accent2" accent3="accent3" accent4="accent4" accent5="accent5" accent6="accent6" hlink="hlink" folHlink="folHlink"/>
    </a:extraClrScheme>
    <a:extraClrScheme>
      <a:clrScheme name="ECommerce 3">
        <a:dk1>
          <a:srgbClr val="777777"/>
        </a:dk1>
        <a:lt1>
          <a:srgbClr val="FFFFCC"/>
        </a:lt1>
        <a:dk2>
          <a:srgbClr val="8E6E3A"/>
        </a:dk2>
        <a:lt2>
          <a:srgbClr val="FFDA97"/>
        </a:lt2>
        <a:accent1>
          <a:srgbClr val="FF6600"/>
        </a:accent1>
        <a:accent2>
          <a:srgbClr val="FF9900"/>
        </a:accent2>
        <a:accent3>
          <a:srgbClr val="C6BAAE"/>
        </a:accent3>
        <a:accent4>
          <a:srgbClr val="DADAAE"/>
        </a:accent4>
        <a:accent5>
          <a:srgbClr val="FFB8AA"/>
        </a:accent5>
        <a:accent6>
          <a:srgbClr val="E78A00"/>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mmerce 4">
        <a:dk1>
          <a:srgbClr val="FF9900"/>
        </a:dk1>
        <a:lt1>
          <a:srgbClr val="FFCC66"/>
        </a:lt1>
        <a:dk2>
          <a:srgbClr val="FFCC66"/>
        </a:dk2>
        <a:lt2>
          <a:srgbClr val="3E3E5C"/>
        </a:lt2>
        <a:accent1>
          <a:srgbClr val="754101"/>
        </a:accent1>
        <a:accent2>
          <a:srgbClr val="FF6600"/>
        </a:accent2>
        <a:accent3>
          <a:srgbClr val="FFE2B8"/>
        </a:accent3>
        <a:accent4>
          <a:srgbClr val="DA8200"/>
        </a:accent4>
        <a:accent5>
          <a:srgbClr val="BDB0AA"/>
        </a:accent5>
        <a:accent6>
          <a:srgbClr val="E75C00"/>
        </a:accent6>
        <a:hlink>
          <a:srgbClr val="FFE091"/>
        </a:hlink>
        <a:folHlink>
          <a:srgbClr val="FFFF99"/>
        </a:folHlink>
      </a:clrScheme>
      <a:clrMap bg1="lt1" tx1="dk1" bg2="lt2" tx2="dk2" accent1="accent1" accent2="accent2" accent3="accent3" accent4="accent4" accent5="accent5" accent6="accent6" hlink="hlink" folHlink="folHlink"/>
    </a:extraClrScheme>
    <a:extraClrScheme>
      <a:clrScheme name="ECommerce 5">
        <a:dk1>
          <a:srgbClr val="2D2015"/>
        </a:dk1>
        <a:lt1>
          <a:srgbClr val="FFF6D3"/>
        </a:lt1>
        <a:dk2>
          <a:srgbClr val="523E26"/>
        </a:dk2>
        <a:lt2>
          <a:srgbClr val="DFC08D"/>
        </a:lt2>
        <a:accent1>
          <a:srgbClr val="EA8312"/>
        </a:accent1>
        <a:accent2>
          <a:srgbClr val="8F5F2F"/>
        </a:accent2>
        <a:accent3>
          <a:srgbClr val="B3AFAC"/>
        </a:accent3>
        <a:accent4>
          <a:srgbClr val="DAD2B4"/>
        </a:accent4>
        <a:accent5>
          <a:srgbClr val="F3C1AA"/>
        </a:accent5>
        <a:accent6>
          <a:srgbClr val="81552A"/>
        </a:accent6>
        <a:hlink>
          <a:srgbClr val="FFD45B"/>
        </a:hlink>
        <a:folHlink>
          <a:srgbClr val="49381D"/>
        </a:folHlink>
      </a:clrScheme>
      <a:clrMap bg1="dk2" tx1="lt1" bg2="dk1" tx2="lt2" accent1="accent1" accent2="accent2" accent3="accent3" accent4="accent4" accent5="accent5" accent6="accent6" hlink="hlink" folHlink="folHlink"/>
    </a:extraClrScheme>
    <a:extraClrScheme>
      <a:clrScheme name="ECommerce 6">
        <a:dk1>
          <a:srgbClr val="FFFFCC"/>
        </a:dk1>
        <a:lt1>
          <a:srgbClr val="FFFFFF"/>
        </a:lt1>
        <a:dk2>
          <a:srgbClr val="FFDD99"/>
        </a:dk2>
        <a:lt2>
          <a:srgbClr val="333333"/>
        </a:lt2>
        <a:accent1>
          <a:srgbClr val="F2AD00"/>
        </a:accent1>
        <a:accent2>
          <a:srgbClr val="CC3300"/>
        </a:accent2>
        <a:accent3>
          <a:srgbClr val="FFFFFF"/>
        </a:accent3>
        <a:accent4>
          <a:srgbClr val="DADAAE"/>
        </a:accent4>
        <a:accent5>
          <a:srgbClr val="F7D3AA"/>
        </a:accent5>
        <a:accent6>
          <a:srgbClr val="B92D00"/>
        </a:accent6>
        <a:hlink>
          <a:srgbClr val="993300"/>
        </a:hlink>
        <a:folHlink>
          <a:srgbClr val="FFF2BD"/>
        </a:folHlink>
      </a:clrScheme>
      <a:clrMap bg1="lt1" tx1="dk1" bg2="lt2" tx2="dk2" accent1="accent1" accent2="accent2" accent3="accent3" accent4="accent4" accent5="accent5" accent6="accent6" hlink="hlink" folHlink="folHlink"/>
    </a:extraClrScheme>
    <a:extraClrScheme>
      <a:clrScheme name="ECommerce 7">
        <a:dk1>
          <a:srgbClr val="FF9900"/>
        </a:dk1>
        <a:lt1>
          <a:srgbClr val="FFFFFF"/>
        </a:lt1>
        <a:dk2>
          <a:srgbClr val="F8B65E"/>
        </a:dk2>
        <a:lt2>
          <a:srgbClr val="000000"/>
        </a:lt2>
        <a:accent1>
          <a:srgbClr val="993300"/>
        </a:accent1>
        <a:accent2>
          <a:srgbClr val="FFCC00"/>
        </a:accent2>
        <a:accent3>
          <a:srgbClr val="FFFFFF"/>
        </a:accent3>
        <a:accent4>
          <a:srgbClr val="DA8200"/>
        </a:accent4>
        <a:accent5>
          <a:srgbClr val="CAADAA"/>
        </a:accent5>
        <a:accent6>
          <a:srgbClr val="E7B900"/>
        </a:accent6>
        <a:hlink>
          <a:srgbClr val="ED6F37"/>
        </a:hlink>
        <a:folHlink>
          <a:srgbClr val="FFFF99"/>
        </a:folHlink>
      </a:clrScheme>
      <a:clrMap bg1="lt1" tx1="dk1" bg2="lt2" tx2="dk2" accent1="accent1" accent2="accent2" accent3="accent3" accent4="accent4" accent5="accent5" accent6="accent6" hlink="hlink" folHlink="folHlink"/>
    </a:extraClrScheme>
    <a:extraClrScheme>
      <a:clrScheme name="ECommerce 8">
        <a:dk1>
          <a:srgbClr val="969696"/>
        </a:dk1>
        <a:lt1>
          <a:srgbClr val="FFFFA1"/>
        </a:lt1>
        <a:dk2>
          <a:srgbClr val="F6F7DD"/>
        </a:dk2>
        <a:lt2>
          <a:srgbClr val="FFD357"/>
        </a:lt2>
        <a:accent1>
          <a:srgbClr val="EEB000"/>
        </a:accent1>
        <a:accent2>
          <a:srgbClr val="996600"/>
        </a:accent2>
        <a:accent3>
          <a:srgbClr val="FAFAEB"/>
        </a:accent3>
        <a:accent4>
          <a:srgbClr val="DADA89"/>
        </a:accent4>
        <a:accent5>
          <a:srgbClr val="F5D4AA"/>
        </a:accent5>
        <a:accent6>
          <a:srgbClr val="8A5C00"/>
        </a:accent6>
        <a:hlink>
          <a:srgbClr val="FF6600"/>
        </a:hlink>
        <a:folHlink>
          <a:srgbClr val="854301"/>
        </a:folHlink>
      </a:clrScheme>
      <a:clrMap bg1="dk2" tx1="lt1" bg2="dk1" tx2="lt2" accent1="accent1" accent2="accent2" accent3="accent3" accent4="accent4" accent5="accent5" accent6="accent6" hlink="hlink" folHlink="folHlink"/>
    </a:extraClrScheme>
    <a:extraClrScheme>
      <a:clrScheme name="ECommerce 9">
        <a:dk1>
          <a:srgbClr val="000000"/>
        </a:dk1>
        <a:lt1>
          <a:srgbClr val="FFFFCC"/>
        </a:lt1>
        <a:dk2>
          <a:srgbClr val="FFB633"/>
        </a:dk2>
        <a:lt2>
          <a:srgbClr val="FFE999"/>
        </a:lt2>
        <a:accent1>
          <a:srgbClr val="EDB859"/>
        </a:accent1>
        <a:accent2>
          <a:srgbClr val="B65106"/>
        </a:accent2>
        <a:accent3>
          <a:srgbClr val="FFD7AD"/>
        </a:accent3>
        <a:accent4>
          <a:srgbClr val="DADAAE"/>
        </a:accent4>
        <a:accent5>
          <a:srgbClr val="F4D8B5"/>
        </a:accent5>
        <a:accent6>
          <a:srgbClr val="A54905"/>
        </a:accent6>
        <a:hlink>
          <a:srgbClr val="D25500"/>
        </a:hlink>
        <a:folHlink>
          <a:srgbClr val="663300"/>
        </a:folHlink>
      </a:clrScheme>
      <a:clrMap bg1="dk2" tx1="lt1" bg2="dk1" tx2="lt2" accent1="accent1" accent2="accent2" accent3="accent3" accent4="accent4" accent5="accent5" accent6="accent6" hlink="hlink" folHlink="folHlink"/>
    </a:extraClrScheme>
    <a:extraClrScheme>
      <a:clrScheme name="ECommerce 10">
        <a:dk1>
          <a:srgbClr val="FF9900"/>
        </a:dk1>
        <a:lt1>
          <a:srgbClr val="FFFF99"/>
        </a:lt1>
        <a:dk2>
          <a:srgbClr val="EAAA64"/>
        </a:dk2>
        <a:lt2>
          <a:srgbClr val="301800"/>
        </a:lt2>
        <a:accent1>
          <a:srgbClr val="993300"/>
        </a:accent1>
        <a:accent2>
          <a:srgbClr val="CC5700"/>
        </a:accent2>
        <a:accent3>
          <a:srgbClr val="FFFFCA"/>
        </a:accent3>
        <a:accent4>
          <a:srgbClr val="DA8200"/>
        </a:accent4>
        <a:accent5>
          <a:srgbClr val="CAADAA"/>
        </a:accent5>
        <a:accent6>
          <a:srgbClr val="B94E00"/>
        </a:accent6>
        <a:hlink>
          <a:srgbClr val="FFDB75"/>
        </a:hlink>
        <a:folHlink>
          <a:srgbClr val="FFF8B5"/>
        </a:folHlink>
      </a:clrScheme>
      <a:clrMap bg1="lt1" tx1="dk1" bg2="lt2" tx2="dk2" accent1="accent1" accent2="accent2" accent3="accent3" accent4="accent4" accent5="accent5" accent6="accent6" hlink="hlink" folHlink="folHlink"/>
    </a:extraClrScheme>
    <a:extraClrScheme>
      <a:clrScheme name="ECommerce 11">
        <a:dk1>
          <a:srgbClr val="CC9900"/>
        </a:dk1>
        <a:lt1>
          <a:srgbClr val="FFFFD9"/>
        </a:lt1>
        <a:dk2>
          <a:srgbClr val="FFCC66"/>
        </a:dk2>
        <a:lt2>
          <a:srgbClr val="777777"/>
        </a:lt2>
        <a:accent1>
          <a:srgbClr val="FDEFBB"/>
        </a:accent1>
        <a:accent2>
          <a:srgbClr val="FFCC00"/>
        </a:accent2>
        <a:accent3>
          <a:srgbClr val="FFFFE9"/>
        </a:accent3>
        <a:accent4>
          <a:srgbClr val="AE8200"/>
        </a:accent4>
        <a:accent5>
          <a:srgbClr val="FEF6DA"/>
        </a:accent5>
        <a:accent6>
          <a:srgbClr val="E7B9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mmerce 12">
        <a:dk1>
          <a:srgbClr val="000000"/>
        </a:dk1>
        <a:lt1>
          <a:srgbClr val="FFFFCC"/>
        </a:lt1>
        <a:dk2>
          <a:srgbClr val="000000"/>
        </a:dk2>
        <a:lt2>
          <a:srgbClr val="FEE094"/>
        </a:lt2>
        <a:accent1>
          <a:srgbClr val="CC6600"/>
        </a:accent1>
        <a:accent2>
          <a:srgbClr val="AC6824"/>
        </a:accent2>
        <a:accent3>
          <a:srgbClr val="AAAAAA"/>
        </a:accent3>
        <a:accent4>
          <a:srgbClr val="DADAAE"/>
        </a:accent4>
        <a:accent5>
          <a:srgbClr val="E2B8AA"/>
        </a:accent5>
        <a:accent6>
          <a:srgbClr val="9B5E20"/>
        </a:accent6>
        <a:hlink>
          <a:srgbClr val="FFC653"/>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ther-earth">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t">
  <a:themeElements>
    <a:clrScheme name="1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fontScheme name="1_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1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1_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1_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1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1_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1_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1_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1_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twork">
  <a:themeElements>
    <a:clrScheme name="ユーザー定義 1">
      <a:dk1>
        <a:srgbClr val="3333FF"/>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angeCurrency">
  <a:themeElements>
    <a:clrScheme name="OrangeCurrency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rangeCurrency">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OrangeCurrency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Currency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rangeCurrency 3">
        <a:dk1>
          <a:srgbClr val="000000"/>
        </a:dk1>
        <a:lt1>
          <a:srgbClr val="FFFFFF"/>
        </a:lt1>
        <a:dk2>
          <a:srgbClr val="000000"/>
        </a:dk2>
        <a:lt2>
          <a:srgbClr val="808080"/>
        </a:lt2>
        <a:accent1>
          <a:srgbClr val="FFCC99"/>
        </a:accent1>
        <a:accent2>
          <a:srgbClr val="333399"/>
        </a:accent2>
        <a:accent3>
          <a:srgbClr val="FFFFFF"/>
        </a:accent3>
        <a:accent4>
          <a:srgbClr val="000000"/>
        </a:accent4>
        <a:accent5>
          <a:srgbClr val="FFE2CA"/>
        </a:accent5>
        <a:accent6>
          <a:srgbClr val="2D2D8A"/>
        </a:accent6>
        <a:hlink>
          <a:srgbClr val="99CC00"/>
        </a:hlink>
        <a:folHlink>
          <a:srgbClr val="009900"/>
        </a:folHlink>
      </a:clrScheme>
      <a:clrMap bg1="lt1" tx1="dk1" bg2="lt2" tx2="dk2" accent1="accent1" accent2="accent2" accent3="accent3" accent4="accent4" accent5="accent5" accent6="accent6" hlink="hlink" folHlink="folHlink"/>
    </a:extraClrScheme>
    <a:extraClrScheme>
      <a:clrScheme name="OrangeCurrency 4">
        <a:dk1>
          <a:srgbClr val="2D2015"/>
        </a:dk1>
        <a:lt1>
          <a:srgbClr val="CC9900"/>
        </a:lt1>
        <a:dk2>
          <a:srgbClr val="40311E"/>
        </a:dk2>
        <a:lt2>
          <a:srgbClr val="DFC08D"/>
        </a:lt2>
        <a:accent1>
          <a:srgbClr val="8C7B70"/>
        </a:accent1>
        <a:accent2>
          <a:srgbClr val="8F5F2F"/>
        </a:accent2>
        <a:accent3>
          <a:srgbClr val="AFADAB"/>
        </a:accent3>
        <a:accent4>
          <a:srgbClr val="AE8200"/>
        </a:accent4>
        <a:accent5>
          <a:srgbClr val="C5BFBB"/>
        </a:accent5>
        <a:accent6>
          <a:srgbClr val="81552A"/>
        </a:accent6>
        <a:hlink>
          <a:srgbClr val="CCB400"/>
        </a:hlink>
        <a:folHlink>
          <a:srgbClr val="C5CECF"/>
        </a:folHlink>
      </a:clrScheme>
      <a:clrMap bg1="dk2" tx1="lt1" bg2="dk1" tx2="lt2" accent1="accent1" accent2="accent2" accent3="accent3" accent4="accent4" accent5="accent5" accent6="accent6" hlink="hlink" folHlink="folHlink"/>
    </a:extraClrScheme>
    <a:extraClrScheme>
      <a:clrScheme name="OrangeCurrency 5">
        <a:dk1>
          <a:srgbClr val="292929"/>
        </a:dk1>
        <a:lt1>
          <a:srgbClr val="FFFFFF"/>
        </a:lt1>
        <a:dk2>
          <a:srgbClr val="BC4C00"/>
        </a:dk2>
        <a:lt2>
          <a:srgbClr val="808080"/>
        </a:lt2>
        <a:accent1>
          <a:srgbClr val="FFCC99"/>
        </a:accent1>
        <a:accent2>
          <a:srgbClr val="C6F399"/>
        </a:accent2>
        <a:accent3>
          <a:srgbClr val="FFFFFF"/>
        </a:accent3>
        <a:accent4>
          <a:srgbClr val="212121"/>
        </a:accent4>
        <a:accent5>
          <a:srgbClr val="FFE2CA"/>
        </a:accent5>
        <a:accent6>
          <a:srgbClr val="B3DC8A"/>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OrangeCurrency 6">
        <a:dk1>
          <a:srgbClr val="800000"/>
        </a:dk1>
        <a:lt1>
          <a:srgbClr val="FF9966"/>
        </a:lt1>
        <a:dk2>
          <a:srgbClr val="FF9933"/>
        </a:dk2>
        <a:lt2>
          <a:srgbClr val="005A58"/>
        </a:lt2>
        <a:accent1>
          <a:srgbClr val="FFCC66"/>
        </a:accent1>
        <a:accent2>
          <a:srgbClr val="777777"/>
        </a:accent2>
        <a:accent3>
          <a:srgbClr val="FFCAB8"/>
        </a:accent3>
        <a:accent4>
          <a:srgbClr val="6C0000"/>
        </a:accent4>
        <a:accent5>
          <a:srgbClr val="FFE2B8"/>
        </a:accent5>
        <a:accent6>
          <a:srgbClr val="6B6B6B"/>
        </a:accent6>
        <a:hlink>
          <a:srgbClr val="FEF9E8"/>
        </a:hlink>
        <a:folHlink>
          <a:srgbClr val="990000"/>
        </a:folHlink>
      </a:clrScheme>
      <a:clrMap bg1="lt1" tx1="dk1" bg2="lt2" tx2="dk2" accent1="accent1" accent2="accent2" accent3="accent3" accent4="accent4" accent5="accent5" accent6="accent6" hlink="hlink" folHlink="folHlink"/>
    </a:extraClrScheme>
    <a:extraClrScheme>
      <a:clrScheme name="OrangeCurrency 7">
        <a:dk1>
          <a:srgbClr val="5C1F00"/>
        </a:dk1>
        <a:lt1>
          <a:srgbClr val="FF9900"/>
        </a:lt1>
        <a:dk2>
          <a:srgbClr val="663300"/>
        </a:dk2>
        <a:lt2>
          <a:srgbClr val="EFB483"/>
        </a:lt2>
        <a:accent1>
          <a:srgbClr val="CC3300"/>
        </a:accent1>
        <a:accent2>
          <a:srgbClr val="BE7960"/>
        </a:accent2>
        <a:accent3>
          <a:srgbClr val="B8ADAA"/>
        </a:accent3>
        <a:accent4>
          <a:srgbClr val="DA8200"/>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Currency 8">
        <a:dk1>
          <a:srgbClr val="CC3300"/>
        </a:dk1>
        <a:lt1>
          <a:srgbClr val="99CC00"/>
        </a:lt1>
        <a:dk2>
          <a:srgbClr val="7DD850"/>
        </a:dk2>
        <a:lt2>
          <a:srgbClr val="003366"/>
        </a:lt2>
        <a:accent1>
          <a:srgbClr val="FFB27D"/>
        </a:accent1>
        <a:accent2>
          <a:srgbClr val="00B000"/>
        </a:accent2>
        <a:accent3>
          <a:srgbClr val="CAE2AA"/>
        </a:accent3>
        <a:accent4>
          <a:srgbClr val="AE2A00"/>
        </a:accent4>
        <a:accent5>
          <a:srgbClr val="FFD5BF"/>
        </a:accent5>
        <a:accent6>
          <a:srgbClr val="009F00"/>
        </a:accent6>
        <a:hlink>
          <a:srgbClr val="FF6600"/>
        </a:hlink>
        <a:folHlink>
          <a:srgbClr val="9E6A02"/>
        </a:folHlink>
      </a:clrScheme>
      <a:clrMap bg1="lt1" tx1="dk1" bg2="lt2" tx2="dk2" accent1="accent1" accent2="accent2" accent3="accent3" accent4="accent4" accent5="accent5" accent6="accent6" hlink="hlink" folHlink="folHlink"/>
    </a:extraClrScheme>
    <a:extraClrScheme>
      <a:clrScheme name="OrangeCurrency 9">
        <a:dk1>
          <a:srgbClr val="FF9900"/>
        </a:dk1>
        <a:lt1>
          <a:srgbClr val="FFCC99"/>
        </a:lt1>
        <a:dk2>
          <a:srgbClr val="D65700"/>
        </a:dk2>
        <a:lt2>
          <a:srgbClr val="777777"/>
        </a:lt2>
        <a:accent1>
          <a:srgbClr val="FFFFF7"/>
        </a:accent1>
        <a:accent2>
          <a:srgbClr val="339933"/>
        </a:accent2>
        <a:accent3>
          <a:srgbClr val="FFE2CA"/>
        </a:accent3>
        <a:accent4>
          <a:srgbClr val="DA8200"/>
        </a:accent4>
        <a:accent5>
          <a:srgbClr val="FFFFFA"/>
        </a:accent5>
        <a:accent6>
          <a:srgbClr val="2D8A2D"/>
        </a:accent6>
        <a:hlink>
          <a:srgbClr val="FF9933"/>
        </a:hlink>
        <a:folHlink>
          <a:srgbClr val="008000"/>
        </a:folHlink>
      </a:clrScheme>
      <a:clrMap bg1="lt1" tx1="dk1" bg2="lt2" tx2="dk2" accent1="accent1" accent2="accent2" accent3="accent3" accent4="accent4" accent5="accent5" accent6="accent6" hlink="hlink" folHlink="folHlink"/>
    </a:extraClrScheme>
    <a:extraClrScheme>
      <a:clrScheme name="OrangeCurrency 10">
        <a:dk1>
          <a:srgbClr val="993300"/>
        </a:dk1>
        <a:lt1>
          <a:srgbClr val="CC3300"/>
        </a:lt1>
        <a:dk2>
          <a:srgbClr val="000000"/>
        </a:dk2>
        <a:lt2>
          <a:srgbClr val="CC6600"/>
        </a:lt2>
        <a:accent1>
          <a:srgbClr val="FFCC99"/>
        </a:accent1>
        <a:accent2>
          <a:srgbClr val="468A4B"/>
        </a:accent2>
        <a:accent3>
          <a:srgbClr val="AAAAAA"/>
        </a:accent3>
        <a:accent4>
          <a:srgbClr val="AE2A00"/>
        </a:accent4>
        <a:accent5>
          <a:srgbClr val="FFE2CA"/>
        </a:accent5>
        <a:accent6>
          <a:srgbClr val="3F7D43"/>
        </a:accent6>
        <a:hlink>
          <a:srgbClr val="CC9900"/>
        </a:hlink>
        <a:folHlink>
          <a:srgbClr val="824A00"/>
        </a:folHlink>
      </a:clrScheme>
      <a:clrMap bg1="dk2" tx1="lt1" bg2="dk1" tx2="lt2" accent1="accent1" accent2="accent2" accent3="accent3" accent4="accent4" accent5="accent5" accent6="accent6" hlink="hlink" folHlink="folHlink"/>
    </a:extraClrScheme>
    <a:extraClrScheme>
      <a:clrScheme name="OrangeCurrency 11">
        <a:dk1>
          <a:srgbClr val="663300"/>
        </a:dk1>
        <a:lt1>
          <a:srgbClr val="A6A99D"/>
        </a:lt1>
        <a:dk2>
          <a:srgbClr val="CC9900"/>
        </a:dk2>
        <a:lt2>
          <a:srgbClr val="777777"/>
        </a:lt2>
        <a:accent1>
          <a:srgbClr val="909082"/>
        </a:accent1>
        <a:accent2>
          <a:srgbClr val="B59D73"/>
        </a:accent2>
        <a:accent3>
          <a:srgbClr val="D0D1CC"/>
        </a:accent3>
        <a:accent4>
          <a:srgbClr val="562A00"/>
        </a:accent4>
        <a:accent5>
          <a:srgbClr val="C6C6C1"/>
        </a:accent5>
        <a:accent6>
          <a:srgbClr val="A48E6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OrangeCurrency 12">
        <a:dk1>
          <a:srgbClr val="CC6600"/>
        </a:dk1>
        <a:lt1>
          <a:srgbClr val="E6F7DD"/>
        </a:lt1>
        <a:dk2>
          <a:srgbClr val="CC3300"/>
        </a:dk2>
        <a:lt2>
          <a:srgbClr val="969696"/>
        </a:lt2>
        <a:accent1>
          <a:srgbClr val="FFFFCC"/>
        </a:accent1>
        <a:accent2>
          <a:srgbClr val="CCFFCC"/>
        </a:accent2>
        <a:accent3>
          <a:srgbClr val="F0FAEB"/>
        </a:accent3>
        <a:accent4>
          <a:srgbClr val="AE5600"/>
        </a:accent4>
        <a:accent5>
          <a:srgbClr val="FFFFE2"/>
        </a:accent5>
        <a:accent6>
          <a:srgbClr val="B9E7B9"/>
        </a:accent6>
        <a:hlink>
          <a:srgbClr val="FF6600"/>
        </a:hlink>
        <a:folHlink>
          <a:srgbClr val="CC3300"/>
        </a:folHlink>
      </a:clrScheme>
      <a:clrMap bg1="lt1" tx1="dk1" bg2="lt2" tx2="dk2" accent1="accent1" accent2="accent2" accent3="accent3" accent4="accent4" accent5="accent5" accent6="accent6" hlink="hlink" folHlink="folHlink"/>
    </a:extraClrScheme>
    <a:extraClrScheme>
      <a:clrScheme name="OrangeCurrency 13">
        <a:dk1>
          <a:srgbClr val="996633"/>
        </a:dk1>
        <a:lt1>
          <a:srgbClr val="CC9900"/>
        </a:lt1>
        <a:dk2>
          <a:srgbClr val="FFB92D"/>
        </a:dk2>
        <a:lt2>
          <a:srgbClr val="3E3E5C"/>
        </a:lt2>
        <a:accent1>
          <a:srgbClr val="E1B875"/>
        </a:accent1>
        <a:accent2>
          <a:srgbClr val="996600"/>
        </a:accent2>
        <a:accent3>
          <a:srgbClr val="E2CAAA"/>
        </a:accent3>
        <a:accent4>
          <a:srgbClr val="82562A"/>
        </a:accent4>
        <a:accent5>
          <a:srgbClr val="EED8BD"/>
        </a:accent5>
        <a:accent6>
          <a:srgbClr val="8A5C00"/>
        </a:accent6>
        <a:hlink>
          <a:srgbClr val="FF6F17"/>
        </a:hlink>
        <a:folHlink>
          <a:srgbClr val="FFEBD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テーマ1">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標準デザイン 13">
        <a:dk1>
          <a:srgbClr val="006699"/>
        </a:dk1>
        <a:lt1>
          <a:srgbClr val="FFFFFF"/>
        </a:lt1>
        <a:dk2>
          <a:srgbClr val="006666"/>
        </a:dk2>
        <a:lt2>
          <a:srgbClr val="FFFFCC"/>
        </a:lt2>
        <a:accent1>
          <a:srgbClr val="EDFAD2"/>
        </a:accent1>
        <a:accent2>
          <a:srgbClr val="F9F3F1"/>
        </a:accent2>
        <a:accent3>
          <a:srgbClr val="FFFFFF"/>
        </a:accent3>
        <a:accent4>
          <a:srgbClr val="005682"/>
        </a:accent4>
        <a:accent5>
          <a:srgbClr val="F4FCE5"/>
        </a:accent5>
        <a:accent6>
          <a:srgbClr val="E2DCDA"/>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標準デザイン 14">
        <a:dk1>
          <a:srgbClr val="006699"/>
        </a:dk1>
        <a:lt1>
          <a:srgbClr val="FFFFFF"/>
        </a:lt1>
        <a:dk2>
          <a:srgbClr val="006666"/>
        </a:dk2>
        <a:lt2>
          <a:srgbClr val="FFFFCC"/>
        </a:lt2>
        <a:accent1>
          <a:srgbClr val="EDFAD2"/>
        </a:accent1>
        <a:accent2>
          <a:srgbClr val="E24216"/>
        </a:accent2>
        <a:accent3>
          <a:srgbClr val="FFFFFF"/>
        </a:accent3>
        <a:accent4>
          <a:srgbClr val="005682"/>
        </a:accent4>
        <a:accent5>
          <a:srgbClr val="F4FCE5"/>
        </a:accent5>
        <a:accent6>
          <a:srgbClr val="CD3B13"/>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alance">
  <a:themeElements>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ネ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1862</TotalTime>
  <Words>2564</Words>
  <Application>Microsoft Office PowerPoint</Application>
  <PresentationFormat>画面に合わせる (4:3)</PresentationFormat>
  <Paragraphs>851</Paragraphs>
  <Slides>77</Slides>
  <Notes>75</Notes>
  <HiddenSlides>0</HiddenSlides>
  <MMClips>0</MMClips>
  <ScaleCrop>false</ScaleCrop>
  <HeadingPairs>
    <vt:vector size="8" baseType="variant">
      <vt:variant>
        <vt:lpstr>使用されているフォント</vt:lpstr>
      </vt:variant>
      <vt:variant>
        <vt:i4>32</vt:i4>
      </vt:variant>
      <vt:variant>
        <vt:lpstr>テーマ</vt:lpstr>
      </vt:variant>
      <vt:variant>
        <vt:i4>18</vt:i4>
      </vt:variant>
      <vt:variant>
        <vt:lpstr>埋め込まれた OLE サーバー</vt:lpstr>
      </vt:variant>
      <vt:variant>
        <vt:i4>2</vt:i4>
      </vt:variant>
      <vt:variant>
        <vt:lpstr>スライド タイトル</vt:lpstr>
      </vt:variant>
      <vt:variant>
        <vt:i4>77</vt:i4>
      </vt:variant>
    </vt:vector>
  </HeadingPairs>
  <TitlesOfParts>
    <vt:vector size="129" baseType="lpstr">
      <vt:lpstr>ＤＨＰ平成ゴシックW5</vt:lpstr>
      <vt:lpstr>HGP創英角ｺﾞｼｯｸUB</vt:lpstr>
      <vt:lpstr>HGｺﾞｼｯｸE</vt:lpstr>
      <vt:lpstr>HGｺﾞｼｯｸM</vt:lpstr>
      <vt:lpstr>HG創英角ｺﾞｼｯｸUB</vt:lpstr>
      <vt:lpstr>HG平成角ｺﾞｼｯｸ体W5ARIB</vt:lpstr>
      <vt:lpstr>HG明朝B</vt:lpstr>
      <vt:lpstr>HG明朝E</vt:lpstr>
      <vt:lpstr>JS平成ｺﾞｼｯｸW5[JISX0213:2004]</vt:lpstr>
      <vt:lpstr>ＪＳ明朝</vt:lpstr>
      <vt:lpstr>Monotype Sorts</vt:lpstr>
      <vt:lpstr>ＭＳ ＰＲゴシック</vt:lpstr>
      <vt:lpstr>ＭＳ Ｐゴシック</vt:lpstr>
      <vt:lpstr>ＭＳ Ｐ明朝</vt:lpstr>
      <vt:lpstr>ＭＳ ゴシック</vt:lpstr>
      <vt:lpstr>ＭＳ 明朝</vt:lpstr>
      <vt:lpstr>Arial</vt:lpstr>
      <vt:lpstr>Arial Black</vt:lpstr>
      <vt:lpstr>Bookman Old Style</vt:lpstr>
      <vt:lpstr>Century Gothic</vt:lpstr>
      <vt:lpstr>Franklin Gothic Book</vt:lpstr>
      <vt:lpstr>Franklin Gothic Medium</vt:lpstr>
      <vt:lpstr>Georgia</vt:lpstr>
      <vt:lpstr>Gill Sans MT</vt:lpstr>
      <vt:lpstr>Impact</vt:lpstr>
      <vt:lpstr>Tahoma</vt:lpstr>
      <vt:lpstr>Times New Roman</vt:lpstr>
      <vt:lpstr>Trebuchet MS</vt:lpstr>
      <vt:lpstr>Verdana</vt:lpstr>
      <vt:lpstr>Wingdings</vt:lpstr>
      <vt:lpstr>Wingdings 2</vt:lpstr>
      <vt:lpstr>Wingdings 3</vt:lpstr>
      <vt:lpstr>Echo</vt:lpstr>
      <vt:lpstr>Shimmer</vt:lpstr>
      <vt:lpstr>1_Slit</vt:lpstr>
      <vt:lpstr>Network</vt:lpstr>
      <vt:lpstr>OrangeCurrency</vt:lpstr>
      <vt:lpstr>テーマ1</vt:lpstr>
      <vt:lpstr>Balance</vt:lpstr>
      <vt:lpstr>ネオン</vt:lpstr>
      <vt:lpstr>トラベル</vt:lpstr>
      <vt:lpstr>アーバン</vt:lpstr>
      <vt:lpstr>アース</vt:lpstr>
      <vt:lpstr>リゾート</vt:lpstr>
      <vt:lpstr>1_テーマ1</vt:lpstr>
      <vt:lpstr>1_Balance</vt:lpstr>
      <vt:lpstr>1_ネオン</vt:lpstr>
      <vt:lpstr>ECommerce</vt:lpstr>
      <vt:lpstr>other-earth</vt:lpstr>
      <vt:lpstr>NewsPrint</vt:lpstr>
      <vt:lpstr>ワークシート</vt:lpstr>
      <vt:lpstr>グラフ</vt:lpstr>
      <vt:lpstr>国際決済システムと 外国為替相場</vt:lpstr>
      <vt:lpstr>PowerPoint プレゼンテーション</vt:lpstr>
      <vt:lpstr>ブレトンウッズ体制の背景</vt:lpstr>
      <vt:lpstr>ブレトンウッズ会議 （連合国通貨金融会議 19４４．７．１）</vt:lpstr>
      <vt:lpstr>ブレトンウッズ体制</vt:lpstr>
      <vt:lpstr>１ドル＝３６０円 1949年4月23日GHQ決定</vt:lpstr>
      <vt:lpstr>ＩＭＦの目的</vt:lpstr>
      <vt:lpstr>IMF８条国規定</vt:lpstr>
      <vt:lpstr>IMFの機能</vt:lpstr>
      <vt:lpstr>国際金融機関の整備</vt:lpstr>
      <vt:lpstr>国際金融機関の整備</vt:lpstr>
      <vt:lpstr>マーシャルプラン</vt:lpstr>
      <vt:lpstr>ＧＡＴＴ（General Agreement on tariff and Trade) 関税及び貿易に関する一般協定</vt:lpstr>
      <vt:lpstr>PowerPoint プレゼンテーション</vt:lpstr>
      <vt:lpstr>ＧＡＴＴ11条国規定</vt:lpstr>
      <vt:lpstr> 経済協力開発機構 （OECD）</vt:lpstr>
      <vt:lpstr>UNCTADと南北問題</vt:lpstr>
      <vt:lpstr>国連貿易開発会議 （UNCTAD）</vt:lpstr>
      <vt:lpstr>特恵関税</vt:lpstr>
      <vt:lpstr>ブレトンウッズ体制の終焉</vt:lpstr>
      <vt:lpstr>ブレトンウッズ体制の崩壊原因 </vt:lpstr>
      <vt:lpstr>スミソニアン体制 － 1971年12月1810ヵ国蔵相・総裁会議</vt:lpstr>
      <vt:lpstr>名目円／ドル為替レートの推移 （東京市場）</vt:lpstr>
      <vt:lpstr>外国為替相場</vt:lpstr>
      <vt:lpstr>外国為替相場のタイプ</vt:lpstr>
      <vt:lpstr>為替レートの種類</vt:lpstr>
      <vt:lpstr>名目円／ドル為替レートの推移 （東京市場）</vt:lpstr>
      <vt:lpstr>実効為替レート対象国</vt:lpstr>
      <vt:lpstr>輸出ウエイト</vt:lpstr>
      <vt:lpstr>実質実効為替レートの算出に使用する物価指数の一覧 （2000年1月以降） </vt:lpstr>
      <vt:lpstr>名目実効為替レート （東京市場2010=100）</vt:lpstr>
      <vt:lpstr>「実質実効為替レート」の推移 注：赤線－名目外国為替相場（東京市場　/月平均） 　　　青線－実質実効為替レート（２０10年＝１００） </vt:lpstr>
      <vt:lpstr>クロスレート表 日本経済新聞ＨＰ http://www.nikkei.com/markets/kawase/crossrate.aspx</vt:lpstr>
      <vt:lpstr>主要外為市場</vt:lpstr>
      <vt:lpstr>主要外為市場</vt:lpstr>
      <vt:lpstr>為替相場の変動要因</vt:lpstr>
      <vt:lpstr>円の変遷</vt:lpstr>
      <vt:lpstr>名目円／ドル為替レートの推移 （東京市場）</vt:lpstr>
      <vt:lpstr>円高　Ⅱ</vt:lpstr>
      <vt:lpstr>PowerPoint プレゼンテーション</vt:lpstr>
      <vt:lpstr>円高期の経常収支、資本収支、為替レート</vt:lpstr>
      <vt:lpstr>プラザ合意</vt:lpstr>
      <vt:lpstr>PowerPoint プレゼンテーション</vt:lpstr>
      <vt:lpstr>実需の原則／円転換規制</vt:lpstr>
      <vt:lpstr>裁定取引 Arbitrage</vt:lpstr>
      <vt:lpstr>Jカーブ効果</vt:lpstr>
      <vt:lpstr>Ｊカーブ効果</vt:lpstr>
      <vt:lpstr>円高対策</vt:lpstr>
      <vt:lpstr>円高の日本経済の影響</vt:lpstr>
      <vt:lpstr>超円高 1993～1995.4.19</vt:lpstr>
      <vt:lpstr>超円高の要因</vt:lpstr>
      <vt:lpstr>円安 1995年夏～現在</vt:lpstr>
      <vt:lpstr>円安の影響</vt:lpstr>
      <vt:lpstr>アジアの通貨危機 （タイ バーツ急落）</vt:lpstr>
      <vt:lpstr>アジア諸国の平均成長率</vt:lpstr>
      <vt:lpstr>アジア諸国の貿易収支</vt:lpstr>
      <vt:lpstr>アジア諸国の為替レート</vt:lpstr>
      <vt:lpstr>アジア諸国の失業率</vt:lpstr>
      <vt:lpstr>アジアの通貨危機 背　景</vt:lpstr>
      <vt:lpstr>アジア通貨危機の要因</vt:lpstr>
      <vt:lpstr>アジア通貨危機の要因 （韓国のケース）</vt:lpstr>
      <vt:lpstr>アジア通貨危機回復シナリオ</vt:lpstr>
      <vt:lpstr>漂流する円(2005年～現在)</vt:lpstr>
      <vt:lpstr>漂流する円(2005年～現在)</vt:lpstr>
      <vt:lpstr>漂流する円（1999年～現在）</vt:lpstr>
      <vt:lpstr>外国為替取引</vt:lpstr>
      <vt:lpstr>為替相場のタイプ</vt:lpstr>
      <vt:lpstr>先物取引（ＦＯＲＷＡＲＤ）</vt:lpstr>
      <vt:lpstr>先物市場ヘッジ</vt:lpstr>
      <vt:lpstr>スワップ取引</vt:lpstr>
      <vt:lpstr> 為替取引用語解説１ 通貨オプション</vt:lpstr>
      <vt:lpstr>為替取引用語解説２ デリバティブ</vt:lpstr>
      <vt:lpstr>為替レート決定理論 購買力平価</vt:lpstr>
      <vt:lpstr>ビックマック平価</vt:lpstr>
      <vt:lpstr>企業の為替戦略</vt:lpstr>
      <vt:lpstr>企業の為替リスク対応戦略 ーネッティングー</vt:lpstr>
      <vt:lpstr>企業の為替リスク対応戦略 ー円離れー</vt:lpstr>
    </vt:vector>
  </TitlesOfParts>
  <Company>富山大学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小畑　史子</dc:creator>
  <cp:lastModifiedBy>Toshio Kishimoto</cp:lastModifiedBy>
  <cp:revision>86</cp:revision>
  <dcterms:created xsi:type="dcterms:W3CDTF">2001-12-02T14:17:21Z</dcterms:created>
  <dcterms:modified xsi:type="dcterms:W3CDTF">2015-01-27T03:19:09Z</dcterms:modified>
</cp:coreProperties>
</file>