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83" r:id="rId2"/>
    <p:sldMasterId id="2147483695" r:id="rId3"/>
    <p:sldMasterId id="2147483707" r:id="rId4"/>
    <p:sldMasterId id="2147483719" r:id="rId5"/>
    <p:sldMasterId id="2147483732" r:id="rId6"/>
    <p:sldMasterId id="2147483744" r:id="rId7"/>
    <p:sldMasterId id="2147483756" r:id="rId8"/>
    <p:sldMasterId id="2147483769" r:id="rId9"/>
    <p:sldMasterId id="2147483781" r:id="rId10"/>
    <p:sldMasterId id="2147483793" r:id="rId11"/>
    <p:sldMasterId id="2147483806" r:id="rId12"/>
  </p:sldMasterIdLst>
  <p:notesMasterIdLst>
    <p:notesMasterId r:id="rId44"/>
  </p:notesMasterIdLst>
  <p:sldIdLst>
    <p:sldId id="318" r:id="rId13"/>
    <p:sldId id="309" r:id="rId14"/>
    <p:sldId id="310" r:id="rId15"/>
    <p:sldId id="285" r:id="rId16"/>
    <p:sldId id="311" r:id="rId17"/>
    <p:sldId id="312" r:id="rId18"/>
    <p:sldId id="313" r:id="rId19"/>
    <p:sldId id="344" r:id="rId20"/>
    <p:sldId id="351" r:id="rId21"/>
    <p:sldId id="345" r:id="rId22"/>
    <p:sldId id="346" r:id="rId23"/>
    <p:sldId id="347" r:id="rId24"/>
    <p:sldId id="348" r:id="rId25"/>
    <p:sldId id="349" r:id="rId26"/>
    <p:sldId id="350" r:id="rId27"/>
    <p:sldId id="287" r:id="rId28"/>
    <p:sldId id="288" r:id="rId29"/>
    <p:sldId id="316" r:id="rId30"/>
    <p:sldId id="317" r:id="rId31"/>
    <p:sldId id="289" r:id="rId32"/>
    <p:sldId id="290" r:id="rId33"/>
    <p:sldId id="291" r:id="rId34"/>
    <p:sldId id="292" r:id="rId35"/>
    <p:sldId id="293" r:id="rId36"/>
    <p:sldId id="353" r:id="rId37"/>
    <p:sldId id="354" r:id="rId38"/>
    <p:sldId id="355" r:id="rId39"/>
    <p:sldId id="356" r:id="rId40"/>
    <p:sldId id="357" r:id="rId41"/>
    <p:sldId id="360" r:id="rId42"/>
    <p:sldId id="358" r:id="rId4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Garamond" pitchFamily="18"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Garamond" pitchFamily="18"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Garamond" pitchFamily="18"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Garamond" pitchFamily="18"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Garamond" pitchFamily="18" charset="0"/>
        <a:ea typeface="ＭＳ Ｐゴシック" pitchFamily="50" charset="-128"/>
        <a:cs typeface="+mn-cs"/>
      </a:defRPr>
    </a:lvl5pPr>
    <a:lvl6pPr marL="2286000" algn="l" defTabSz="914400" rtl="0" eaLnBrk="1" latinLnBrk="0" hangingPunct="1">
      <a:defRPr kumimoji="1" kern="1200">
        <a:solidFill>
          <a:schemeClr val="tx1"/>
        </a:solidFill>
        <a:latin typeface="Garamond" pitchFamily="18" charset="0"/>
        <a:ea typeface="ＭＳ Ｐゴシック" pitchFamily="50" charset="-128"/>
        <a:cs typeface="+mn-cs"/>
      </a:defRPr>
    </a:lvl6pPr>
    <a:lvl7pPr marL="2743200" algn="l" defTabSz="914400" rtl="0" eaLnBrk="1" latinLnBrk="0" hangingPunct="1">
      <a:defRPr kumimoji="1" kern="1200">
        <a:solidFill>
          <a:schemeClr val="tx1"/>
        </a:solidFill>
        <a:latin typeface="Garamond" pitchFamily="18" charset="0"/>
        <a:ea typeface="ＭＳ Ｐゴシック" pitchFamily="50" charset="-128"/>
        <a:cs typeface="+mn-cs"/>
      </a:defRPr>
    </a:lvl7pPr>
    <a:lvl8pPr marL="3200400" algn="l" defTabSz="914400" rtl="0" eaLnBrk="1" latinLnBrk="0" hangingPunct="1">
      <a:defRPr kumimoji="1" kern="1200">
        <a:solidFill>
          <a:schemeClr val="tx1"/>
        </a:solidFill>
        <a:latin typeface="Garamond" pitchFamily="18" charset="0"/>
        <a:ea typeface="ＭＳ Ｐゴシック" pitchFamily="50" charset="-128"/>
        <a:cs typeface="+mn-cs"/>
      </a:defRPr>
    </a:lvl8pPr>
    <a:lvl9pPr marL="3657600" algn="l" defTabSz="914400" rtl="0" eaLnBrk="1" latinLnBrk="0" hangingPunct="1">
      <a:defRPr kumimoji="1" kern="1200">
        <a:solidFill>
          <a:schemeClr val="tx1"/>
        </a:solidFill>
        <a:latin typeface="Garamond"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02" autoAdjust="0"/>
    <p:restoredTop sz="94630" autoAdjust="0"/>
  </p:normalViewPr>
  <p:slideViewPr>
    <p:cSldViewPr>
      <p:cViewPr varScale="1">
        <p:scale>
          <a:sx n="39" d="100"/>
          <a:sy n="39" d="100"/>
        </p:scale>
        <p:origin x="70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ltLang="ja-JP"/>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ltLang="ja-JP"/>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ltLang="ja-JP"/>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142C65F9-3B80-4913-903B-4F669060A20D}" type="slidenum">
              <a:rPr lang="en-US" altLang="ja-JP"/>
              <a:pPr/>
              <a:t>‹#›</a:t>
            </a:fld>
            <a:endParaRPr lang="en-US" altLang="ja-JP"/>
          </a:p>
        </p:txBody>
      </p:sp>
    </p:spTree>
    <p:extLst>
      <p:ext uri="{BB962C8B-B14F-4D97-AF65-F5344CB8AC3E}">
        <p14:creationId xmlns:p14="http://schemas.microsoft.com/office/powerpoint/2010/main" val="18508458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a:t>
            </a:fld>
            <a:endParaRPr lang="en-US" altLang="ja-JP"/>
          </a:p>
        </p:txBody>
      </p:sp>
    </p:spTree>
    <p:extLst>
      <p:ext uri="{BB962C8B-B14F-4D97-AF65-F5344CB8AC3E}">
        <p14:creationId xmlns:p14="http://schemas.microsoft.com/office/powerpoint/2010/main" val="2096953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10</a:t>
            </a:fld>
            <a:endParaRPr lang="en-US" altLang="ja-JP"/>
          </a:p>
        </p:txBody>
      </p:sp>
    </p:spTree>
    <p:extLst>
      <p:ext uri="{BB962C8B-B14F-4D97-AF65-F5344CB8AC3E}">
        <p14:creationId xmlns:p14="http://schemas.microsoft.com/office/powerpoint/2010/main" val="3685271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11</a:t>
            </a:fld>
            <a:endParaRPr lang="en-US" altLang="ja-JP"/>
          </a:p>
        </p:txBody>
      </p:sp>
    </p:spTree>
    <p:extLst>
      <p:ext uri="{BB962C8B-B14F-4D97-AF65-F5344CB8AC3E}">
        <p14:creationId xmlns:p14="http://schemas.microsoft.com/office/powerpoint/2010/main" val="911006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12</a:t>
            </a:fld>
            <a:endParaRPr lang="en-US" altLang="ja-JP"/>
          </a:p>
        </p:txBody>
      </p:sp>
    </p:spTree>
    <p:extLst>
      <p:ext uri="{BB962C8B-B14F-4D97-AF65-F5344CB8AC3E}">
        <p14:creationId xmlns:p14="http://schemas.microsoft.com/office/powerpoint/2010/main" val="2883366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13</a:t>
            </a:fld>
            <a:endParaRPr lang="en-US" altLang="ja-JP"/>
          </a:p>
        </p:txBody>
      </p:sp>
    </p:spTree>
    <p:extLst>
      <p:ext uri="{BB962C8B-B14F-4D97-AF65-F5344CB8AC3E}">
        <p14:creationId xmlns:p14="http://schemas.microsoft.com/office/powerpoint/2010/main" val="3691388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14</a:t>
            </a:fld>
            <a:endParaRPr lang="en-US" altLang="ja-JP"/>
          </a:p>
        </p:txBody>
      </p:sp>
    </p:spTree>
    <p:extLst>
      <p:ext uri="{BB962C8B-B14F-4D97-AF65-F5344CB8AC3E}">
        <p14:creationId xmlns:p14="http://schemas.microsoft.com/office/powerpoint/2010/main" val="195789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15</a:t>
            </a:fld>
            <a:endParaRPr lang="en-US" altLang="ja-JP"/>
          </a:p>
        </p:txBody>
      </p:sp>
    </p:spTree>
    <p:extLst>
      <p:ext uri="{BB962C8B-B14F-4D97-AF65-F5344CB8AC3E}">
        <p14:creationId xmlns:p14="http://schemas.microsoft.com/office/powerpoint/2010/main" val="313909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16</a:t>
            </a:fld>
            <a:endParaRPr lang="en-US" altLang="ja-JP"/>
          </a:p>
        </p:txBody>
      </p:sp>
    </p:spTree>
    <p:extLst>
      <p:ext uri="{BB962C8B-B14F-4D97-AF65-F5344CB8AC3E}">
        <p14:creationId xmlns:p14="http://schemas.microsoft.com/office/powerpoint/2010/main" val="483668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17</a:t>
            </a:fld>
            <a:endParaRPr lang="en-US" altLang="ja-JP"/>
          </a:p>
        </p:txBody>
      </p:sp>
    </p:spTree>
    <p:extLst>
      <p:ext uri="{BB962C8B-B14F-4D97-AF65-F5344CB8AC3E}">
        <p14:creationId xmlns:p14="http://schemas.microsoft.com/office/powerpoint/2010/main" val="204068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18</a:t>
            </a:fld>
            <a:endParaRPr lang="en-US" altLang="ja-JP"/>
          </a:p>
        </p:txBody>
      </p:sp>
    </p:spTree>
    <p:extLst>
      <p:ext uri="{BB962C8B-B14F-4D97-AF65-F5344CB8AC3E}">
        <p14:creationId xmlns:p14="http://schemas.microsoft.com/office/powerpoint/2010/main" val="82545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19</a:t>
            </a:fld>
            <a:endParaRPr lang="en-US" altLang="ja-JP"/>
          </a:p>
        </p:txBody>
      </p:sp>
    </p:spTree>
    <p:extLst>
      <p:ext uri="{BB962C8B-B14F-4D97-AF65-F5344CB8AC3E}">
        <p14:creationId xmlns:p14="http://schemas.microsoft.com/office/powerpoint/2010/main" val="1412004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a:t>
            </a:fld>
            <a:endParaRPr lang="en-US" altLang="ja-JP"/>
          </a:p>
        </p:txBody>
      </p:sp>
    </p:spTree>
    <p:extLst>
      <p:ext uri="{BB962C8B-B14F-4D97-AF65-F5344CB8AC3E}">
        <p14:creationId xmlns:p14="http://schemas.microsoft.com/office/powerpoint/2010/main" val="4287094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20</a:t>
            </a:fld>
            <a:endParaRPr lang="en-US" altLang="ja-JP"/>
          </a:p>
        </p:txBody>
      </p:sp>
    </p:spTree>
    <p:extLst>
      <p:ext uri="{BB962C8B-B14F-4D97-AF65-F5344CB8AC3E}">
        <p14:creationId xmlns:p14="http://schemas.microsoft.com/office/powerpoint/2010/main" val="3193831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21</a:t>
            </a:fld>
            <a:endParaRPr lang="en-US" altLang="ja-JP"/>
          </a:p>
        </p:txBody>
      </p:sp>
    </p:spTree>
    <p:extLst>
      <p:ext uri="{BB962C8B-B14F-4D97-AF65-F5344CB8AC3E}">
        <p14:creationId xmlns:p14="http://schemas.microsoft.com/office/powerpoint/2010/main" val="70710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22</a:t>
            </a:fld>
            <a:endParaRPr lang="en-US" altLang="ja-JP"/>
          </a:p>
        </p:txBody>
      </p:sp>
    </p:spTree>
    <p:extLst>
      <p:ext uri="{BB962C8B-B14F-4D97-AF65-F5344CB8AC3E}">
        <p14:creationId xmlns:p14="http://schemas.microsoft.com/office/powerpoint/2010/main" val="862819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23</a:t>
            </a:fld>
            <a:endParaRPr lang="en-US" altLang="ja-JP"/>
          </a:p>
        </p:txBody>
      </p:sp>
    </p:spTree>
    <p:extLst>
      <p:ext uri="{BB962C8B-B14F-4D97-AF65-F5344CB8AC3E}">
        <p14:creationId xmlns:p14="http://schemas.microsoft.com/office/powerpoint/2010/main" val="2215193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24</a:t>
            </a:fld>
            <a:endParaRPr lang="en-US" altLang="ja-JP"/>
          </a:p>
        </p:txBody>
      </p:sp>
    </p:spTree>
    <p:extLst>
      <p:ext uri="{BB962C8B-B14F-4D97-AF65-F5344CB8AC3E}">
        <p14:creationId xmlns:p14="http://schemas.microsoft.com/office/powerpoint/2010/main" val="361767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25</a:t>
            </a:fld>
            <a:endParaRPr lang="en-US" altLang="ja-JP"/>
          </a:p>
        </p:txBody>
      </p:sp>
    </p:spTree>
    <p:extLst>
      <p:ext uri="{BB962C8B-B14F-4D97-AF65-F5344CB8AC3E}">
        <p14:creationId xmlns:p14="http://schemas.microsoft.com/office/powerpoint/2010/main" val="260397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26</a:t>
            </a:fld>
            <a:endParaRPr lang="en-US" altLang="ja-JP"/>
          </a:p>
        </p:txBody>
      </p:sp>
    </p:spTree>
    <p:extLst>
      <p:ext uri="{BB962C8B-B14F-4D97-AF65-F5344CB8AC3E}">
        <p14:creationId xmlns:p14="http://schemas.microsoft.com/office/powerpoint/2010/main" val="4202027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27</a:t>
            </a:fld>
            <a:endParaRPr lang="en-US" altLang="ja-JP"/>
          </a:p>
        </p:txBody>
      </p:sp>
    </p:spTree>
    <p:extLst>
      <p:ext uri="{BB962C8B-B14F-4D97-AF65-F5344CB8AC3E}">
        <p14:creationId xmlns:p14="http://schemas.microsoft.com/office/powerpoint/2010/main" val="20614509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28</a:t>
            </a:fld>
            <a:endParaRPr lang="en-US" altLang="ja-JP"/>
          </a:p>
        </p:txBody>
      </p:sp>
    </p:spTree>
    <p:extLst>
      <p:ext uri="{BB962C8B-B14F-4D97-AF65-F5344CB8AC3E}">
        <p14:creationId xmlns:p14="http://schemas.microsoft.com/office/powerpoint/2010/main" val="22307769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29</a:t>
            </a:fld>
            <a:endParaRPr lang="en-US" altLang="ja-JP"/>
          </a:p>
        </p:txBody>
      </p:sp>
    </p:spTree>
    <p:extLst>
      <p:ext uri="{BB962C8B-B14F-4D97-AF65-F5344CB8AC3E}">
        <p14:creationId xmlns:p14="http://schemas.microsoft.com/office/powerpoint/2010/main" val="46351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3</a:t>
            </a:fld>
            <a:endParaRPr lang="en-US" altLang="ja-JP"/>
          </a:p>
        </p:txBody>
      </p:sp>
    </p:spTree>
    <p:extLst>
      <p:ext uri="{BB962C8B-B14F-4D97-AF65-F5344CB8AC3E}">
        <p14:creationId xmlns:p14="http://schemas.microsoft.com/office/powerpoint/2010/main" val="3264190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4C46E1-E96A-4C50-8450-40CCA000275C}" type="slidenum">
              <a:rPr lang="en-US" altLang="ja-JP" smtClean="0"/>
              <a:pPr/>
              <a:t>30</a:t>
            </a:fld>
            <a:endParaRPr lang="en-US" altLang="ja-JP"/>
          </a:p>
        </p:txBody>
      </p:sp>
    </p:spTree>
    <p:extLst>
      <p:ext uri="{BB962C8B-B14F-4D97-AF65-F5344CB8AC3E}">
        <p14:creationId xmlns:p14="http://schemas.microsoft.com/office/powerpoint/2010/main" val="1564752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D8C464-F525-4B01-BF72-6C3B495F76E3}" type="slidenum">
              <a:rPr lang="en-US" altLang="ja-JP" smtClean="0"/>
              <a:pPr/>
              <a:t>31</a:t>
            </a:fld>
            <a:endParaRPr lang="en-US" altLang="ja-JP"/>
          </a:p>
        </p:txBody>
      </p:sp>
    </p:spTree>
    <p:extLst>
      <p:ext uri="{BB962C8B-B14F-4D97-AF65-F5344CB8AC3E}">
        <p14:creationId xmlns:p14="http://schemas.microsoft.com/office/powerpoint/2010/main" val="1505218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4</a:t>
            </a:fld>
            <a:endParaRPr lang="en-US" altLang="ja-JP"/>
          </a:p>
        </p:txBody>
      </p:sp>
    </p:spTree>
    <p:extLst>
      <p:ext uri="{BB962C8B-B14F-4D97-AF65-F5344CB8AC3E}">
        <p14:creationId xmlns:p14="http://schemas.microsoft.com/office/powerpoint/2010/main" val="58733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5</a:t>
            </a:fld>
            <a:endParaRPr lang="en-US" altLang="ja-JP"/>
          </a:p>
        </p:txBody>
      </p:sp>
    </p:spTree>
    <p:extLst>
      <p:ext uri="{BB962C8B-B14F-4D97-AF65-F5344CB8AC3E}">
        <p14:creationId xmlns:p14="http://schemas.microsoft.com/office/powerpoint/2010/main" val="52228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6</a:t>
            </a:fld>
            <a:endParaRPr lang="en-US" altLang="ja-JP"/>
          </a:p>
        </p:txBody>
      </p:sp>
    </p:spTree>
    <p:extLst>
      <p:ext uri="{BB962C8B-B14F-4D97-AF65-F5344CB8AC3E}">
        <p14:creationId xmlns:p14="http://schemas.microsoft.com/office/powerpoint/2010/main" val="1438075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7</a:t>
            </a:fld>
            <a:endParaRPr lang="en-US" altLang="ja-JP"/>
          </a:p>
        </p:txBody>
      </p:sp>
    </p:spTree>
    <p:extLst>
      <p:ext uri="{BB962C8B-B14F-4D97-AF65-F5344CB8AC3E}">
        <p14:creationId xmlns:p14="http://schemas.microsoft.com/office/powerpoint/2010/main" val="2027486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8</a:t>
            </a:fld>
            <a:endParaRPr lang="en-US" altLang="ja-JP"/>
          </a:p>
        </p:txBody>
      </p:sp>
    </p:spTree>
    <p:extLst>
      <p:ext uri="{BB962C8B-B14F-4D97-AF65-F5344CB8AC3E}">
        <p14:creationId xmlns:p14="http://schemas.microsoft.com/office/powerpoint/2010/main" val="147489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42C65F9-3B80-4913-903B-4F669060A20D}" type="slidenum">
              <a:rPr lang="en-US" altLang="ja-JP" smtClean="0"/>
              <a:pPr/>
              <a:t>9</a:t>
            </a:fld>
            <a:endParaRPr lang="en-US" altLang="ja-JP"/>
          </a:p>
        </p:txBody>
      </p:sp>
    </p:spTree>
    <p:extLst>
      <p:ext uri="{BB962C8B-B14F-4D97-AF65-F5344CB8AC3E}">
        <p14:creationId xmlns:p14="http://schemas.microsoft.com/office/powerpoint/2010/main" val="332433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2818" name="Group 2"/>
          <p:cNvGrpSpPr>
            <a:grpSpLocks/>
          </p:cNvGrpSpPr>
          <p:nvPr/>
        </p:nvGrpSpPr>
        <p:grpSpPr bwMode="auto">
          <a:xfrm>
            <a:off x="0" y="0"/>
            <a:ext cx="9140825" cy="6850063"/>
            <a:chOff x="0" y="0"/>
            <a:chExt cx="5758" cy="4315"/>
          </a:xfrm>
        </p:grpSpPr>
        <p:grpSp>
          <p:nvGrpSpPr>
            <p:cNvPr id="162819" name="Group 3"/>
            <p:cNvGrpSpPr>
              <a:grpSpLocks/>
            </p:cNvGrpSpPr>
            <p:nvPr userDrawn="1"/>
          </p:nvGrpSpPr>
          <p:grpSpPr bwMode="auto">
            <a:xfrm>
              <a:off x="1728" y="2230"/>
              <a:ext cx="4027" cy="2085"/>
              <a:chOff x="1728" y="2230"/>
              <a:chExt cx="4027" cy="2085"/>
            </a:xfrm>
          </p:grpSpPr>
          <p:sp>
            <p:nvSpPr>
              <p:cNvPr id="16282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ja-JP" altLang="en-US"/>
              </a:p>
            </p:txBody>
          </p:sp>
          <p:sp>
            <p:nvSpPr>
              <p:cNvPr id="16282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ja-JP" altLang="en-US"/>
              </a:p>
            </p:txBody>
          </p:sp>
          <p:sp>
            <p:nvSpPr>
              <p:cNvPr id="16282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ja-JP" altLang="en-US"/>
              </a:p>
            </p:txBody>
          </p:sp>
          <p:sp>
            <p:nvSpPr>
              <p:cNvPr id="16282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ja-JP" altLang="en-US"/>
              </a:p>
            </p:txBody>
          </p:sp>
          <p:sp>
            <p:nvSpPr>
              <p:cNvPr id="16282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ja-JP" altLang="en-US"/>
              </a:p>
            </p:txBody>
          </p:sp>
        </p:grpSp>
        <p:sp>
          <p:nvSpPr>
            <p:cNvPr id="16282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ja-JP" altLang="en-US"/>
            </a:p>
          </p:txBody>
        </p:sp>
        <p:sp>
          <p:nvSpPr>
            <p:cNvPr id="16282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ja-JP" altLang="en-US"/>
            </a:p>
          </p:txBody>
        </p:sp>
      </p:grpSp>
      <p:sp>
        <p:nvSpPr>
          <p:cNvPr id="162827" name="Rectangle 11"/>
          <p:cNvSpPr>
            <a:spLocks noGrp="1" noChangeArrowheads="1"/>
          </p:cNvSpPr>
          <p:nvPr>
            <p:ph type="ctrTitle" sz="quarter"/>
          </p:nvPr>
        </p:nvSpPr>
        <p:spPr>
          <a:xfrm>
            <a:off x="685800" y="1736725"/>
            <a:ext cx="7772400" cy="1920875"/>
          </a:xfrm>
        </p:spPr>
        <p:txBody>
          <a:bodyPr/>
          <a:lstStyle>
            <a:lvl1pPr>
              <a:defRPr sz="6000"/>
            </a:lvl1pPr>
          </a:lstStyle>
          <a:p>
            <a:r>
              <a:rPr lang="ja-JP" altLang="en-US"/>
              <a:t>マスタ タイトルの書式設定</a:t>
            </a:r>
          </a:p>
        </p:txBody>
      </p:sp>
      <p:sp>
        <p:nvSpPr>
          <p:cNvPr id="162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62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162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162831" name="Rectangle 15"/>
          <p:cNvSpPr>
            <a:spLocks noGrp="1" noChangeArrowheads="1"/>
          </p:cNvSpPr>
          <p:nvPr>
            <p:ph type="sldNum" sz="quarter" idx="4"/>
          </p:nvPr>
        </p:nvSpPr>
        <p:spPr>
          <a:xfrm>
            <a:off x="6553200" y="6254750"/>
            <a:ext cx="2133600" cy="476250"/>
          </a:xfrm>
        </p:spPr>
        <p:txBody>
          <a:bodyPr/>
          <a:lstStyle>
            <a:lvl1pPr>
              <a:defRPr/>
            </a:lvl1pPr>
          </a:lstStyle>
          <a:p>
            <a:fld id="{53A05081-74B3-45ED-B26F-0ACBAA8F85F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38E0A4E3-038E-4E5F-A8F2-B628EB5A8B0C}"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C5CFD99-2BF3-4700-84E9-536F9080EA19}" type="slidenum">
              <a:rPr lang="en-US" altLang="ja-JP"/>
              <a:pPr>
                <a:defRPr/>
              </a:pPr>
              <a:t>‹#›</a:t>
            </a:fld>
            <a:endParaRPr lang="en-US" altLang="ja-JP"/>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381000"/>
            <a:ext cx="62484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BCCA39E-E13E-4299-9B36-08BA17D1D2CB}" type="slidenum">
              <a:rPr lang="en-US" altLang="ja-JP"/>
              <a:pPr>
                <a:defRPr/>
              </a:pPr>
              <a:t>‹#›</a:t>
            </a:fld>
            <a:endParaRPr lang="en-US" altLang="ja-JP"/>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3A05081-74B3-45ED-B26F-0ACBAA8F85F8}" type="slidenum">
              <a:rPr lang="en-US" altLang="ja-JP" smtClean="0"/>
              <a:pPr/>
              <a:t>‹#›</a:t>
            </a:fld>
            <a:endParaRPr lang="en-US" altLang="ja-JP"/>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F4D4846-6E35-465F-BC57-BDD97D98AFBB}" type="slidenum">
              <a:rPr lang="en-US" altLang="ja-JP" smtClean="0"/>
              <a:pPr/>
              <a:t>‹#›</a:t>
            </a:fld>
            <a:endParaRPr lang="en-US" altLang="ja-JP"/>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A6D398F-3430-41A5-81BF-3CF12A6B78FD}" type="slidenum">
              <a:rPr lang="en-US" altLang="ja-JP" smtClean="0"/>
              <a:pPr/>
              <a:t>‹#›</a:t>
            </a:fld>
            <a:endParaRPr lang="en-US" altLang="ja-JP"/>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2270B34-C03E-4F6C-B4A3-3E80030CD87D}" type="slidenum">
              <a:rPr lang="en-US" altLang="ja-JP" smtClean="0"/>
              <a:pPr/>
              <a:t>‹#›</a:t>
            </a:fld>
            <a:endParaRPr lang="en-US" altLang="ja-JP"/>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E42148B6-E7EE-498E-9A20-A131D5F0E402}" type="slidenum">
              <a:rPr lang="en-US" altLang="ja-JP" smtClean="0"/>
              <a:pPr/>
              <a:t>‹#›</a:t>
            </a:fld>
            <a:endParaRPr lang="en-US" altLang="ja-JP"/>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00980785-FDAF-4AAA-9697-DE8BBCF16806}" type="slidenum">
              <a:rPr lang="en-US" altLang="ja-JP" smtClean="0"/>
              <a:pPr/>
              <a:t>‹#›</a:t>
            </a:fld>
            <a:endParaRPr lang="en-US" altLang="ja-JP"/>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1D382201-574D-4179-A835-0A4F5AC4F4D3}" type="slidenum">
              <a:rPr lang="en-US" altLang="ja-JP" smtClean="0"/>
              <a:pPr/>
              <a:t>‹#›</a:t>
            </a:fld>
            <a:endParaRPr lang="en-US" altLang="ja-JP"/>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DEEE3D-9BF7-4D67-BE2F-CC65EB4A8E9A}"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7B60D3E3-D5F4-4662-B98A-44E168FCBA43}"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B6E842B-0460-4D34-A067-1D0DE9E9A2AF}" type="slidenum">
              <a:rPr lang="en-US" altLang="ja-JP" smtClean="0"/>
              <a:pPr/>
              <a:t>‹#›</a:t>
            </a:fld>
            <a:endParaRPr lang="en-US" altLang="ja-JP"/>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8E0A4E3-038E-4E5F-A8F2-B628EB5A8B0C}" type="slidenum">
              <a:rPr lang="en-US" altLang="ja-JP" smtClean="0"/>
              <a:pPr/>
              <a:t>‹#›</a:t>
            </a:fld>
            <a:endParaRPr lang="en-US" altLang="ja-JP"/>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B60D3E3-D5F4-4662-B98A-44E168FCBA43}" type="slidenum">
              <a:rPr lang="en-US" altLang="ja-JP" smtClean="0"/>
              <a:pPr/>
              <a:t>‹#›</a:t>
            </a:fld>
            <a:endParaRPr lang="en-US" altLang="ja-JP"/>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7002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 サブタイトルの書式設定</a:t>
            </a:r>
            <a:endParaRPr lang="ja-JP" altLang="en-US"/>
          </a:p>
        </p:txBody>
      </p:sp>
      <p:sp>
        <p:nvSpPr>
          <p:cNvPr id="17002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ja-JP" altLang="en-US" smtClean="0"/>
              <a:t>マスタ タイトルの書式設定</a:t>
            </a:r>
            <a:endParaRPr lang="ja-JP" altLang="en-US"/>
          </a:p>
        </p:txBody>
      </p:sp>
      <p:sp>
        <p:nvSpPr>
          <p:cNvPr id="39" name="Rectangle 37"/>
          <p:cNvSpPr>
            <a:spLocks noGrp="1" noChangeArrowheads="1"/>
          </p:cNvSpPr>
          <p:nvPr>
            <p:ph type="dt" sz="half" idx="10"/>
          </p:nvPr>
        </p:nvSpPr>
        <p:spPr/>
        <p:txBody>
          <a:bodyPr/>
          <a:lstStyle>
            <a:lvl1pPr>
              <a:defRPr smtClean="0"/>
            </a:lvl1pPr>
          </a:lstStyle>
          <a:p>
            <a:pPr>
              <a:defRPr/>
            </a:pPr>
            <a:endParaRPr lang="en-US" altLang="ja-JP"/>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ltLang="ja-JP"/>
          </a:p>
        </p:txBody>
      </p:sp>
      <p:sp>
        <p:nvSpPr>
          <p:cNvPr id="41" name="Rectangle 41"/>
          <p:cNvSpPr>
            <a:spLocks noGrp="1" noChangeArrowheads="1"/>
          </p:cNvSpPr>
          <p:nvPr>
            <p:ph type="sldNum" sz="quarter" idx="12"/>
          </p:nvPr>
        </p:nvSpPr>
        <p:spPr/>
        <p:txBody>
          <a:bodyPr/>
          <a:lstStyle>
            <a:lvl1pPr>
              <a:defRPr smtClean="0"/>
            </a:lvl1pPr>
          </a:lstStyle>
          <a:p>
            <a:pPr>
              <a:defRPr/>
            </a:pPr>
            <a:fld id="{05DEB837-0C7C-4622-88A9-798FBFE7459A}" type="slidenum">
              <a:rPr lang="en-US" altLang="ja-JP"/>
              <a:pPr>
                <a:defRPr/>
              </a:pPr>
              <a:t>‹#›</a:t>
            </a:fld>
            <a:endParaRPr lang="en-US" altLang="ja-JP"/>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2AEA69C2-A0B3-49B1-986E-A98059DBCD1D}" type="slidenum">
              <a:rPr lang="en-US" altLang="ja-JP"/>
              <a:pPr>
                <a:defRPr/>
              </a:pPr>
              <a:t>‹#›</a:t>
            </a:fld>
            <a:endParaRPr lang="en-US" altLang="ja-JP"/>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AFAE4E-FD68-4287-955D-B2B956290FC6}" type="slidenum">
              <a:rPr lang="en-US" altLang="ja-JP"/>
              <a:pPr>
                <a:defRPr/>
              </a:pPr>
              <a:t>‹#›</a:t>
            </a:fld>
            <a:endParaRPr lang="en-US" altLang="ja-JP"/>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D9E2F36-0C4A-46FF-B100-D316C93EE2F9}" type="slidenum">
              <a:rPr lang="en-US" altLang="ja-JP"/>
              <a:pPr>
                <a:defRPr/>
              </a:pPr>
              <a:t>‹#›</a:t>
            </a:fld>
            <a:endParaRPr lang="en-US" altLang="ja-JP"/>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1"/>
          <p:cNvSpPr>
            <a:spLocks noGrp="1" noChangeArrowheads="1"/>
          </p:cNvSpPr>
          <p:nvPr>
            <p:ph type="sldNum" sz="quarter" idx="12"/>
          </p:nvPr>
        </p:nvSpPr>
        <p:spPr>
          <a:ln/>
        </p:spPr>
        <p:txBody>
          <a:bodyPr/>
          <a:lstStyle>
            <a:lvl1pPr>
              <a:defRPr/>
            </a:lvl1pPr>
          </a:lstStyle>
          <a:p>
            <a:pPr>
              <a:defRPr/>
            </a:pPr>
            <a:fld id="{280B1C81-1956-4EEE-B975-97091E59C93D}" type="slidenum">
              <a:rPr lang="en-US" altLang="ja-JP"/>
              <a:pPr>
                <a:defRPr/>
              </a:pPr>
              <a:t>‹#›</a:t>
            </a:fld>
            <a:endParaRPr lang="en-US" altLang="ja-JP"/>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1"/>
          <p:cNvSpPr>
            <a:spLocks noGrp="1" noChangeArrowheads="1"/>
          </p:cNvSpPr>
          <p:nvPr>
            <p:ph type="sldNum" sz="quarter" idx="12"/>
          </p:nvPr>
        </p:nvSpPr>
        <p:spPr>
          <a:ln/>
        </p:spPr>
        <p:txBody>
          <a:bodyPr/>
          <a:lstStyle>
            <a:lvl1pPr>
              <a:defRPr/>
            </a:lvl1pPr>
          </a:lstStyle>
          <a:p>
            <a:pPr>
              <a:defRPr/>
            </a:pPr>
            <a:fld id="{4534830D-3E66-4465-B50E-60B9360A2457}" type="slidenum">
              <a:rPr lang="en-US" altLang="ja-JP"/>
              <a:pPr>
                <a:defRPr/>
              </a:pPr>
              <a:t>‹#›</a:t>
            </a:fld>
            <a:endParaRPr lang="en-US" altLang="ja-JP"/>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1"/>
          <p:cNvSpPr>
            <a:spLocks noGrp="1" noChangeArrowheads="1"/>
          </p:cNvSpPr>
          <p:nvPr>
            <p:ph type="sldNum" sz="quarter" idx="12"/>
          </p:nvPr>
        </p:nvSpPr>
        <p:spPr>
          <a:ln/>
        </p:spPr>
        <p:txBody>
          <a:bodyPr/>
          <a:lstStyle>
            <a:lvl1pPr>
              <a:defRPr/>
            </a:lvl1pPr>
          </a:lstStyle>
          <a:p>
            <a:pPr>
              <a:defRPr/>
            </a:pPr>
            <a:fld id="{A449DFE0-2F28-4C28-BBA4-E371E5C0DF5B}"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8" descr="b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04451" name="Rectangle 3"/>
          <p:cNvSpPr>
            <a:spLocks noGrp="1" noChangeArrowheads="1"/>
          </p:cNvSpPr>
          <p:nvPr>
            <p:ph type="ctrTitle"/>
          </p:nvPr>
        </p:nvSpPr>
        <p:spPr>
          <a:xfrm>
            <a:off x="685800" y="2130426"/>
            <a:ext cx="7772400" cy="1470025"/>
          </a:xfrm>
        </p:spPr>
        <p:txBody>
          <a:bodyPr/>
          <a:lstStyle>
            <a:lvl1pPr algn="ctr">
              <a:defRPr>
                <a:solidFill>
                  <a:schemeClr val="bg1"/>
                </a:solidFill>
              </a:defRPr>
            </a:lvl1pPr>
          </a:lstStyle>
          <a:p>
            <a:r>
              <a:rPr lang="ja-JP" altLang="en-US" smtClean="0"/>
              <a:t>マスタ タイトルの書式設定</a:t>
            </a:r>
            <a:endParaRPr lang="ja-JP" altLang="en-US"/>
          </a:p>
        </p:txBody>
      </p:sp>
      <p:sp>
        <p:nvSpPr>
          <p:cNvPr id="104452" name="Rectangle 4"/>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ja-JP" altLang="en-US" smtClean="0"/>
              <a:t>マスタ サブタイトルの書式設定</a:t>
            </a:r>
            <a:endParaRPr lang="ja-JP" altLang="en-US"/>
          </a:p>
        </p:txBody>
      </p:sp>
      <p:sp>
        <p:nvSpPr>
          <p:cNvPr id="5" name="Rectangle 5"/>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endParaRPr lang="en-US" altLang="ja-JP"/>
          </a:p>
        </p:txBody>
      </p:sp>
      <p:sp>
        <p:nvSpPr>
          <p:cNvPr id="6" name="Rectangle 6"/>
          <p:cNvSpPr>
            <a:spLocks noGrp="1" noChangeArrowheads="1"/>
          </p:cNvSpPr>
          <p:nvPr>
            <p:ph type="ftr" sz="quarter" idx="11"/>
          </p:nvPr>
        </p:nvSpPr>
        <p:spPr>
          <a:xfrm>
            <a:off x="3124200" y="6245225"/>
            <a:ext cx="2895600" cy="476250"/>
          </a:xfrm>
        </p:spPr>
        <p:txBody>
          <a:bodyPr/>
          <a:lstStyle>
            <a:lvl1pPr>
              <a:defRPr>
                <a:solidFill>
                  <a:schemeClr val="bg1"/>
                </a:solidFill>
              </a:defRPr>
            </a:lvl1pPr>
          </a:lstStyle>
          <a:p>
            <a:endParaRPr lang="en-US" altLang="ja-JP"/>
          </a:p>
        </p:txBody>
      </p:sp>
      <p:sp>
        <p:nvSpPr>
          <p:cNvPr id="7" name="Rectangle 7"/>
          <p:cNvSpPr>
            <a:spLocks noGrp="1" noChangeArrowheads="1"/>
          </p:cNvSpPr>
          <p:nvPr>
            <p:ph type="sldNum" sz="quarter" idx="12"/>
          </p:nvPr>
        </p:nvSpPr>
        <p:spPr/>
        <p:txBody>
          <a:bodyPr/>
          <a:lstStyle>
            <a:lvl1pPr>
              <a:defRPr>
                <a:solidFill>
                  <a:schemeClr val="bg1"/>
                </a:solidFill>
              </a:defRPr>
            </a:lvl1pPr>
          </a:lstStyle>
          <a:p>
            <a:fld id="{53A05081-74B3-45ED-B26F-0ACBAA8F85F8}" type="slidenum">
              <a:rPr lang="en-US" altLang="ja-JP" smtClean="0"/>
              <a:pPr/>
              <a:t>‹#›</a:t>
            </a:fld>
            <a:endParaRPr lang="en-US" altLang="ja-JP"/>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47492705-7C1B-4BC7-A431-A9B5863ACE41}" type="slidenum">
              <a:rPr lang="en-US" altLang="ja-JP"/>
              <a:pPr>
                <a:defRPr/>
              </a:pPr>
              <a:t>‹#›</a:t>
            </a:fld>
            <a:endParaRPr lang="en-US" altLang="ja-JP"/>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FABA2E1-6E6D-445F-B1C8-8444F540583A}" type="slidenum">
              <a:rPr lang="en-US" altLang="ja-JP"/>
              <a:pPr>
                <a:defRPr/>
              </a:pPr>
              <a:t>‹#›</a:t>
            </a:fld>
            <a:endParaRPr lang="en-US" altLang="ja-JP"/>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4F9DD93C-44C6-4FAE-BBBB-E72EF0B63BCE}" type="slidenum">
              <a:rPr lang="en-US" altLang="ja-JP"/>
              <a:pPr>
                <a:defRPr/>
              </a:pPr>
              <a:t>‹#›</a:t>
            </a:fld>
            <a:endParaRPr lang="en-US" altLang="ja-JP"/>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8AC9B4-8AA8-4F56-BA93-375543E29AAB}" type="slidenum">
              <a:rPr lang="en-US" altLang="ja-JP"/>
              <a:pPr>
                <a:defRPr/>
              </a:pPr>
              <a:t>‹#›</a:t>
            </a:fld>
            <a:endParaRPr lang="en-US" altLang="ja-JP"/>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30725"/>
          </a:xfrm>
        </p:spPr>
        <p:txBody>
          <a:bodyPr/>
          <a:lstStyle/>
          <a:p>
            <a:pPr lvl="0"/>
            <a:r>
              <a:rPr lang="ja-JP" altLang="en-US" noProof="0" smtClean="0"/>
              <a:t>アイコンをクリックして表を追加</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68EB8638-7EA3-4008-BCA5-EF53300B4B2A}" type="slidenum">
              <a:rPr lang="en-US" altLang="ja-JP"/>
              <a:pPr>
                <a:defRPr/>
              </a:pPr>
              <a:t>‹#›</a:t>
            </a:fld>
            <a:endParaRPr lang="en-US" altLang="ja-JP"/>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二等辺三角形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タイトル 7"/>
          <p:cNvSpPr>
            <a:spLocks noGrp="1"/>
          </p:cNvSpPr>
          <p:nvPr>
            <p:ph type="ctrTitle"/>
          </p:nvPr>
        </p:nvSpPr>
        <p:spPr>
          <a:xfrm>
            <a:off x="540544" y="776288"/>
            <a:ext cx="8062912" cy="1470025"/>
          </a:xfrm>
        </p:spPr>
        <p:txBody>
          <a:bodyPr anchor="b"/>
          <a:lstStyle>
            <a:lvl1pPr algn="r">
              <a:defRPr sz="4400"/>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5" name="日付プレースホルダ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ltLang="ja-JP"/>
          </a:p>
        </p:txBody>
      </p:sp>
      <p:sp>
        <p:nvSpPr>
          <p:cNvPr id="6" name="フッター プレースホルダ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ltLang="ja-JP"/>
          </a:p>
        </p:txBody>
      </p:sp>
      <p:sp>
        <p:nvSpPr>
          <p:cNvPr id="7" name="スライド番号プレースホルダ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CA483FE-6967-4669-80CE-FD2C857B86B0}" type="slidenum">
              <a:rPr lang="en-US" altLang="ja-JP"/>
              <a:pPr>
                <a:defRPr/>
              </a:pPr>
              <a:t>‹#›</a:t>
            </a:fld>
            <a:endParaRPr lang="en-US" altLang="ja-JP"/>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a:xfrm>
            <a:off x="457200" y="1882808"/>
            <a:ext cx="8229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a:xfrm>
            <a:off x="4791075" y="6480175"/>
            <a:ext cx="2133600" cy="301625"/>
          </a:xfr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457200" y="6481763"/>
            <a:ext cx="4259263" cy="300037"/>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5E6C676-7541-48BE-9A82-F3D9A02EC1C4}" type="slidenum">
              <a:rPr lang="en-US" altLang="ja-JP"/>
              <a:pPr>
                <a:defRPr/>
              </a:pPr>
              <a:t>‹#›</a:t>
            </a:fld>
            <a:endParaRPr lang="en-US" altLang="ja-JP"/>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1"/>
      </p:bgRef>
    </p:bg>
    <p:spTree>
      <p:nvGrpSpPr>
        <p:cNvPr id="1" name=""/>
        <p:cNvGrpSpPr/>
        <p:nvPr/>
      </p:nvGrpSpPr>
      <p:grpSpPr>
        <a:xfrm>
          <a:off x="0" y="0"/>
          <a:ext cx="0" cy="0"/>
          <a:chOff x="0" y="0"/>
          <a:chExt cx="0" cy="0"/>
        </a:xfrm>
      </p:grpSpPr>
      <p:sp>
        <p:nvSpPr>
          <p:cNvPr id="4" name="直角三角形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sz="1800"/>
          </a:p>
        </p:txBody>
      </p:sp>
      <p:sp>
        <p:nvSpPr>
          <p:cNvPr id="5" name="二等辺三角形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6" name="直線コネクタ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lstStyle>
            <a:lvl1pPr marL="0" algn="l">
              <a:buNone/>
              <a:defRPr sz="3600" b="1"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8" name="日付プレースホルダ 3"/>
          <p:cNvSpPr>
            <a:spLocks noGrp="1"/>
          </p:cNvSpPr>
          <p:nvPr>
            <p:ph type="dt" sz="half" idx="10"/>
          </p:nvPr>
        </p:nvSpPr>
        <p:spPr>
          <a:xfrm>
            <a:off x="6956425" y="6477000"/>
            <a:ext cx="2133600" cy="304800"/>
          </a:xfrm>
        </p:spPr>
        <p:txBody>
          <a:bodyPr/>
          <a:lstStyle>
            <a:lvl1pPr>
              <a:defRPr/>
            </a:lvl1pPr>
          </a:lstStyle>
          <a:p>
            <a:pPr>
              <a:defRPr/>
            </a:pPr>
            <a:endParaRPr lang="en-US" altLang="ja-JP"/>
          </a:p>
        </p:txBody>
      </p:sp>
      <p:sp>
        <p:nvSpPr>
          <p:cNvPr id="9" name="フッター プレースホルダ 4"/>
          <p:cNvSpPr>
            <a:spLocks noGrp="1"/>
          </p:cNvSpPr>
          <p:nvPr>
            <p:ph type="ftr" sz="quarter" idx="11"/>
          </p:nvPr>
        </p:nvSpPr>
        <p:spPr>
          <a:xfrm>
            <a:off x="2619375" y="6481763"/>
            <a:ext cx="4260850" cy="300037"/>
          </a:xfrm>
        </p:spPr>
        <p:txBody>
          <a:bodyPr/>
          <a:lstStyle>
            <a:lvl1pPr>
              <a:defRPr/>
            </a:lvl1pPr>
          </a:lstStyle>
          <a:p>
            <a:pPr>
              <a:defRPr/>
            </a:pPr>
            <a:endParaRPr lang="en-US" altLang="ja-JP"/>
          </a:p>
        </p:txBody>
      </p:sp>
      <p:sp>
        <p:nvSpPr>
          <p:cNvPr id="10" name="スライド番号プレースホルダ 5"/>
          <p:cNvSpPr>
            <a:spLocks noGrp="1"/>
          </p:cNvSpPr>
          <p:nvPr>
            <p:ph type="sldNum" sz="quarter" idx="12"/>
          </p:nvPr>
        </p:nvSpPr>
        <p:spPr>
          <a:xfrm>
            <a:off x="8450263" y="809625"/>
            <a:ext cx="503237" cy="300038"/>
          </a:xfrm>
        </p:spPr>
        <p:txBody>
          <a:bodyPr/>
          <a:lstStyle>
            <a:lvl1pPr>
              <a:defRPr/>
            </a:lvl1pPr>
          </a:lstStyle>
          <a:p>
            <a:pPr>
              <a:defRPr/>
            </a:pPr>
            <a:fld id="{1455855F-CEF5-4306-9581-E1B35168FAF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981917EC-9D84-4901-ABA6-1F30C56A1B59}" type="slidenum">
              <a:rPr lang="en-US" altLang="ja-JP"/>
              <a:pPr>
                <a:defRPr/>
              </a:pPr>
              <a:t>‹#›</a:t>
            </a:fld>
            <a:endParaRPr lang="en-US" altLang="ja-JP"/>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a:xfrm>
            <a:off x="4791075" y="6481763"/>
            <a:ext cx="2130425" cy="301625"/>
          </a:xfrm>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a:xfrm>
            <a:off x="457200" y="6481763"/>
            <a:ext cx="4260850" cy="301625"/>
          </a:xfrm>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a:xfrm>
            <a:off x="7589838" y="6483350"/>
            <a:ext cx="503237" cy="301625"/>
          </a:xfrm>
        </p:spPr>
        <p:txBody>
          <a:bodyPr/>
          <a:lstStyle>
            <a:lvl1pPr algn="ctr">
              <a:defRPr smtClean="0"/>
            </a:lvl1pPr>
          </a:lstStyle>
          <a:p>
            <a:pPr>
              <a:defRPr/>
            </a:pPr>
            <a:fld id="{70A7CA06-1367-4F18-8879-2E59FB7A3277}"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F4D4846-6E35-465F-BC57-BDD97D98AFBB}" type="slidenum">
              <a:rPr lang="en-US" altLang="ja-JP" smtClean="0"/>
              <a:pPr/>
              <a:t>‹#›</a:t>
            </a:fld>
            <a:endParaRPr lang="en-US" altLang="ja-JP"/>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1AB5D83A-69BD-4D01-B8E8-DF946FE6925A}" type="slidenum">
              <a:rPr lang="en-US" altLang="ja-JP"/>
              <a:pPr>
                <a:defRPr/>
              </a:pPr>
              <a:t>‹#›</a:t>
            </a:fld>
            <a:endParaRPr lang="en-US" altLang="ja-JP"/>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146E73F6-A7FE-40F6-BAB4-258509B9D21C}" type="slidenum">
              <a:rPr lang="en-US" altLang="ja-JP"/>
              <a:pPr>
                <a:defRPr/>
              </a:pPr>
              <a:t>‹#›</a:t>
            </a:fld>
            <a:endParaRPr lang="en-US" altLang="ja-JP"/>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a:xfrm>
            <a:off x="6278563" y="6556375"/>
            <a:ext cx="213360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35063" y="6556375"/>
            <a:ext cx="5143500"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410575" y="6556375"/>
            <a:ext cx="503238" cy="301625"/>
          </a:xfrm>
        </p:spPr>
        <p:txBody>
          <a:bodyPr/>
          <a:lstStyle>
            <a:lvl1pPr>
              <a:defRPr sz="900" smtClean="0"/>
            </a:lvl1pPr>
          </a:lstStyle>
          <a:p>
            <a:pPr>
              <a:defRPr/>
            </a:pPr>
            <a:fld id="{B4BE172D-92B0-4F20-BF22-71D01480C01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108700" y="6556375"/>
            <a:ext cx="210185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69988" y="6557963"/>
            <a:ext cx="4948237"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216900" y="6556375"/>
            <a:ext cx="366713" cy="301625"/>
          </a:xfrm>
        </p:spPr>
        <p:txBody>
          <a:bodyPr/>
          <a:lstStyle>
            <a:lvl1pPr algn="ctr">
              <a:defRPr sz="900" smtClean="0"/>
            </a:lvl1pPr>
          </a:lstStyle>
          <a:p>
            <a:pPr>
              <a:defRPr/>
            </a:pPr>
            <a:fld id="{93260E69-A3A9-4EC6-BEA7-76DC4D2E3E59}"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C5CFD99-2BF3-4700-84E9-536F9080EA19}" type="slidenum">
              <a:rPr lang="en-US" altLang="ja-JP"/>
              <a:pPr>
                <a:defRPr/>
              </a:pPr>
              <a:t>‹#›</a:t>
            </a:fld>
            <a:endParaRPr lang="en-US" altLang="ja-JP"/>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381000"/>
            <a:ext cx="62484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BCCA39E-E13E-4299-9B36-08BA17D1D2CB}"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1"/>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A6D398F-3430-41A5-81BF-3CF12A6B78FD}" type="slidenum">
              <a:rPr lang="en-US" altLang="ja-JP" smtClean="0"/>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314451" y="1600201"/>
            <a:ext cx="361510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70231" y="1600201"/>
            <a:ext cx="36165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2270B34-C03E-4F6C-B4A3-3E80030CD87D}" type="slidenum">
              <a:rPr lang="en-US" altLang="ja-JP" smtClean="0"/>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E42148B6-E7EE-498E-9A20-A131D5F0E402}" type="slidenum">
              <a:rPr lang="en-US" altLang="ja-JP" smtClean="0"/>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00980785-FDAF-4AAA-9697-DE8BBCF16806}" type="slidenum">
              <a:rPr lang="en-US" altLang="ja-JP" smtClean="0"/>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1D382201-574D-4179-A835-0A4F5AC4F4D3}" type="slidenum">
              <a:rPr lang="en-US" altLang="ja-JP" smtClean="0"/>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435"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DEEE3D-9BF7-4D67-BE2F-CC65EB4A8E9A}"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EF4D4846-6E35-465F-BC57-BDD97D98AFBB}"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B6E842B-0460-4D34-A067-1D0DE9E9A2AF}" type="slidenum">
              <a:rPr lang="en-US" altLang="ja-JP" smtClean="0"/>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8E0A4E3-038E-4E5F-A8F2-B628EB5A8B0C}" type="slidenum">
              <a:rPr lang="en-US" altLang="ja-JP" smtClean="0"/>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812" y="274639"/>
            <a:ext cx="1841988"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314451" y="274639"/>
            <a:ext cx="5389685"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B60D3E3-D5F4-4662-B98A-44E168FCBA43}" type="slidenum">
              <a:rPr lang="en-US" altLang="ja-JP" smtClean="0"/>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4267200"/>
            <a:ext cx="4114800" cy="1143000"/>
          </a:xfrm>
        </p:spPr>
        <p:txBody>
          <a:bodyPr/>
          <a:lstStyle>
            <a:lvl1pPr>
              <a:lnSpc>
                <a:spcPct val="80000"/>
              </a:lnSpc>
              <a:defRPr sz="34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228600" y="5562600"/>
            <a:ext cx="8686800" cy="519113"/>
          </a:xfrm>
        </p:spPr>
        <p:txBody>
          <a:bodyPr/>
          <a:lstStyle>
            <a:lvl1pPr marL="0" indent="0">
              <a:buFontTx/>
              <a:buNone/>
              <a:defRPr sz="28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228600" y="6172200"/>
            <a:ext cx="1905000" cy="457200"/>
          </a:xfrm>
        </p:spPr>
        <p:txBody>
          <a:bodyPr/>
          <a:lstStyle>
            <a:lvl1pPr>
              <a:defRPr/>
            </a:lvl1pPr>
          </a:lstStyle>
          <a:p>
            <a:pPr>
              <a:defRPr/>
            </a:pPr>
            <a:endParaRPr lang="en-US" altLang="ja-JP"/>
          </a:p>
        </p:txBody>
      </p:sp>
      <p:sp>
        <p:nvSpPr>
          <p:cNvPr id="3077" name="Rectangle 5"/>
          <p:cNvSpPr>
            <a:spLocks noGrp="1" noChangeArrowheads="1"/>
          </p:cNvSpPr>
          <p:nvPr>
            <p:ph type="ftr" sz="quarter" idx="3"/>
          </p:nvPr>
        </p:nvSpPr>
        <p:spPr>
          <a:xfrm>
            <a:off x="2362200" y="6172200"/>
            <a:ext cx="4343400" cy="457200"/>
          </a:xfrm>
        </p:spPr>
        <p:txBody>
          <a:bodyPr/>
          <a:lstStyle>
            <a:lvl1pPr>
              <a:defRPr/>
            </a:lvl1pPr>
          </a:lstStyle>
          <a:p>
            <a:pPr>
              <a:defRPr/>
            </a:pPr>
            <a:endParaRPr lang="en-US" altLang="ja-JP"/>
          </a:p>
        </p:txBody>
      </p:sp>
      <p:sp>
        <p:nvSpPr>
          <p:cNvPr id="3078" name="Rectangle 6"/>
          <p:cNvSpPr>
            <a:spLocks noGrp="1" noChangeArrowheads="1"/>
          </p:cNvSpPr>
          <p:nvPr>
            <p:ph type="sldNum" sz="quarter" idx="4"/>
          </p:nvPr>
        </p:nvSpPr>
        <p:spPr>
          <a:xfrm>
            <a:off x="7010400" y="6172200"/>
            <a:ext cx="1905000" cy="457200"/>
          </a:xfrm>
        </p:spPr>
        <p:txBody>
          <a:bodyPr/>
          <a:lstStyle>
            <a:lvl1pPr>
              <a:defRPr/>
            </a:lvl1pPr>
          </a:lstStyle>
          <a:p>
            <a:pPr>
              <a:defRPr/>
            </a:pPr>
            <a:fld id="{97C21495-3F89-4A46-904C-18913F0ED1A0}" type="slidenum">
              <a:rPr lang="en-US" altLang="ja-JP" smtClean="0"/>
              <a:pPr>
                <a:defRPr/>
              </a:pPr>
              <a:t>‹#›</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800" fill="hold"/>
                                        <p:tgtEl>
                                          <p:spTgt spid="3074"/>
                                        </p:tgtEl>
                                        <p:attrNameLst>
                                          <p:attrName>ppt_x</p:attrName>
                                        </p:attrNameLst>
                                      </p:cBhvr>
                                      <p:tavLst>
                                        <p:tav tm="0">
                                          <p:val>
                                            <p:strVal val="#ppt_x-#ppt_w/2"/>
                                          </p:val>
                                        </p:tav>
                                        <p:tav tm="100000">
                                          <p:val>
                                            <p:strVal val="#ppt_x"/>
                                          </p:val>
                                        </p:tav>
                                      </p:tavLst>
                                    </p:anim>
                                    <p:anim calcmode="lin" valueType="num">
                                      <p:cBhvr>
                                        <p:cTn id="8" dur="800" fill="hold"/>
                                        <p:tgtEl>
                                          <p:spTgt spid="3074"/>
                                        </p:tgtEl>
                                        <p:attrNameLst>
                                          <p:attrName>ppt_y</p:attrName>
                                        </p:attrNameLst>
                                      </p:cBhvr>
                                      <p:tavLst>
                                        <p:tav tm="0">
                                          <p:val>
                                            <p:strVal val="#ppt_y"/>
                                          </p:val>
                                        </p:tav>
                                        <p:tav tm="100000">
                                          <p:val>
                                            <p:strVal val="#ppt_y"/>
                                          </p:val>
                                        </p:tav>
                                      </p:tavLst>
                                    </p:anim>
                                    <p:anim calcmode="lin" valueType="num">
                                      <p:cBhvr>
                                        <p:cTn id="9" dur="800" fill="hold"/>
                                        <p:tgtEl>
                                          <p:spTgt spid="3074"/>
                                        </p:tgtEl>
                                        <p:attrNameLst>
                                          <p:attrName>ppt_w</p:attrName>
                                        </p:attrNameLst>
                                      </p:cBhvr>
                                      <p:tavLst>
                                        <p:tav tm="0">
                                          <p:val>
                                            <p:fltVal val="0"/>
                                          </p:val>
                                        </p:tav>
                                        <p:tav tm="100000">
                                          <p:val>
                                            <p:strVal val="#ppt_w"/>
                                          </p:val>
                                        </p:tav>
                                      </p:tavLst>
                                    </p:anim>
                                    <p:anim calcmode="lin" valueType="num">
                                      <p:cBhvr>
                                        <p:cTn id="10" dur="8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 calcmode="lin" valueType="num">
                                      <p:cBhvr>
                                        <p:cTn id="15" dur="800" fill="hold"/>
                                        <p:tgtEl>
                                          <p:spTgt spid="3075">
                                            <p:txEl>
                                              <p:pRg st="0" end="0"/>
                                            </p:txEl>
                                          </p:spTgt>
                                        </p:tgtEl>
                                        <p:attrNameLst>
                                          <p:attrName>ppt_x</p:attrName>
                                        </p:attrNameLst>
                                      </p:cBhvr>
                                      <p:tavLst>
                                        <p:tav tm="0">
                                          <p:val>
                                            <p:strVal val="#ppt_x-#ppt_w/2"/>
                                          </p:val>
                                        </p:tav>
                                        <p:tav tm="100000">
                                          <p:val>
                                            <p:strVal val="#ppt_x"/>
                                          </p:val>
                                        </p:tav>
                                      </p:tavLst>
                                    </p:anim>
                                    <p:anim calcmode="lin" valueType="num">
                                      <p:cBhvr>
                                        <p:cTn id="16" dur="800" fill="hold"/>
                                        <p:tgtEl>
                                          <p:spTgt spid="3075">
                                            <p:txEl>
                                              <p:pRg st="0" end="0"/>
                                            </p:txEl>
                                          </p:spTgt>
                                        </p:tgtEl>
                                        <p:attrNameLst>
                                          <p:attrName>ppt_y</p:attrName>
                                        </p:attrNameLst>
                                      </p:cBhvr>
                                      <p:tavLst>
                                        <p:tav tm="0">
                                          <p:val>
                                            <p:strVal val="#ppt_y"/>
                                          </p:val>
                                        </p:tav>
                                        <p:tav tm="100000">
                                          <p:val>
                                            <p:strVal val="#ppt_y"/>
                                          </p:val>
                                        </p:tav>
                                      </p:tavLst>
                                    </p:anim>
                                    <p:anim calcmode="lin" valueType="num">
                                      <p:cBhvr>
                                        <p:cTn id="17" dur="8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8" dur="800" fill="hold"/>
                                        <p:tgtEl>
                                          <p:spTgt spid="307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3FE74E62-9B32-45A6-8164-EFB52942C160}" type="slidenum">
              <a:rPr lang="en-US" altLang="ja-JP" smtClean="0"/>
              <a:pPr>
                <a:defRPr/>
              </a:pPr>
              <a: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AED9BAE4-FB3A-4D3F-856F-7651A02BE998}" type="slidenum">
              <a:rPr lang="en-US" altLang="ja-JP" smtClean="0"/>
              <a:pPr>
                <a:defRPr/>
              </a:pPr>
              <a:t>‹#›</a:t>
            </a:fld>
            <a:endParaRPr lang="en-US" altLang="ja-JP"/>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524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101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AFC33BF5-FE83-4144-87AA-75305BD790CF}" type="slidenum">
              <a:rPr lang="en-US" altLang="ja-JP" smtClean="0"/>
              <a:pPr>
                <a:defRPr/>
              </a:pPr>
              <a:t>‹#›</a:t>
            </a:fld>
            <a:endParaRPr lang="en-US" altLang="ja-JP"/>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p:txBody>
          <a:bodyPr/>
          <a:lstStyle>
            <a:lvl1pPr>
              <a:defRPr/>
            </a:lvl1pPr>
          </a:lstStyle>
          <a:p>
            <a:pPr>
              <a:defRPr/>
            </a:pPr>
            <a:fld id="{F85CEAA8-E671-4132-A7CE-21A07B211C97}" type="slidenum">
              <a:rPr lang="en-US" altLang="ja-JP" smtClean="0"/>
              <a:pPr>
                <a:defRPr/>
              </a:pPr>
              <a:t>‹#›</a:t>
            </a:fld>
            <a:endParaRPr lang="en-US" altLang="ja-JP"/>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pPr>
              <a:defRPr/>
            </a:pPr>
            <a:endParaRPr lang="en-US" altLang="ja-JP"/>
          </a:p>
        </p:txBody>
      </p:sp>
      <p:sp>
        <p:nvSpPr>
          <p:cNvPr id="4" name="フッター プレースホルダ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lvl1pPr>
          </a:lstStyle>
          <a:p>
            <a:pPr>
              <a:defRPr/>
            </a:pPr>
            <a:fld id="{3C64EEF2-1BEA-4B3A-84A8-0C70A75A9001}" type="slidenum">
              <a:rPr lang="en-US" altLang="ja-JP" smtClean="0"/>
              <a:pPr>
                <a:defRPr/>
              </a:pPr>
              <a:t>‹#›</a:t>
            </a:fld>
            <a:endParaRPr lang="en-US" altLang="ja-JP"/>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3"/>
          <p:cNvSpPr>
            <a:spLocks noGrp="1"/>
          </p:cNvSpPr>
          <p:nvPr>
            <p:ph type="sldNum" sz="quarter" idx="12"/>
          </p:nvPr>
        </p:nvSpPr>
        <p:spPr/>
        <p:txBody>
          <a:bodyPr/>
          <a:lstStyle>
            <a:lvl1pPr>
              <a:defRPr/>
            </a:lvl1pPr>
          </a:lstStyle>
          <a:p>
            <a:pPr>
              <a:defRPr/>
            </a:pPr>
            <a:fld id="{7F1B4D44-A169-48AA-B232-B71D0CAE2E5D}"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9A6D398F-3430-41A5-81BF-3CF12A6B78FD}" type="slidenum">
              <a:rPr lang="en-US" altLang="ja-JP"/>
              <a:pPr/>
              <a:t>‹#›</a:t>
            </a:fld>
            <a:endParaRPr lang="en-US" altLang="ja-JP"/>
          </a:p>
        </p:txBody>
      </p:sp>
      <p:sp>
        <p:nvSpPr>
          <p:cNvPr id="6" name="フッター プレースホルダ 5"/>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3C41ED68-6CBC-448E-941C-E7350F8A8513}" type="slidenum">
              <a:rPr lang="en-US" altLang="ja-JP" smtClean="0"/>
              <a:pPr>
                <a:defRPr/>
              </a:pPr>
              <a:t>‹#›</a:t>
            </a:fld>
            <a:endParaRPr lang="en-US" altLang="ja-JP"/>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F74B9666-0D72-48BD-9FE6-7356A28CD27B}" type="slidenum">
              <a:rPr lang="en-US" altLang="ja-JP" smtClean="0"/>
              <a:pPr>
                <a:defRPr/>
              </a:pPr>
              <a:t>‹#›</a:t>
            </a:fld>
            <a:endParaRPr lang="en-US" altLang="ja-JP"/>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235EA5E7-3837-4F0A-B22A-B61FC4A108AA}" type="slidenum">
              <a:rPr lang="en-US" altLang="ja-JP" smtClean="0"/>
              <a:pPr>
                <a:defRPr/>
              </a:pPr>
              <a:t>‹#›</a:t>
            </a:fld>
            <a:endParaRPr lang="en-US" altLang="ja-JP"/>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24650" y="1600200"/>
            <a:ext cx="2190750" cy="4648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2400" y="1600200"/>
            <a:ext cx="6419850" cy="4648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B2D19CA-3E96-4F03-8C72-12BBD553A7D8}" type="slidenum">
              <a:rPr lang="en-US" altLang="ja-JP" smtClean="0"/>
              <a:pPr>
                <a:defRPr/>
              </a:pPr>
              <a:t>‹#›</a:t>
            </a:fld>
            <a:endParaRPr lang="en-US" altLang="ja-JP"/>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ja-JP" altLang="en-US" smtClean="0"/>
              <a:t>マスタ タイトルの書式設定</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dirty="0"/>
          </a:p>
        </p:txBody>
      </p:sp>
      <p:sp>
        <p:nvSpPr>
          <p:cNvPr id="18" name="Rectangle 6"/>
          <p:cNvSpPr>
            <a:spLocks noGrp="1"/>
          </p:cNvSpPr>
          <p:nvPr>
            <p:ph type="dt" sz="half" idx="10"/>
          </p:nvPr>
        </p:nvSpPr>
        <p:spPr/>
        <p:txBody>
          <a:bodyPr/>
          <a:lstStyle>
            <a:lvl1pPr>
              <a:defRPr lang="en-US" smtClean="0"/>
            </a:lvl1pPr>
          </a:lstStyle>
          <a:p>
            <a:endParaRPr lang="en-US" altLang="ja-JP"/>
          </a:p>
        </p:txBody>
      </p:sp>
      <p:sp>
        <p:nvSpPr>
          <p:cNvPr id="9" name="Rectangle 14"/>
          <p:cNvSpPr>
            <a:spLocks noGrp="1"/>
          </p:cNvSpPr>
          <p:nvPr>
            <p:ph type="sldNum" sz="quarter" idx="11"/>
          </p:nvPr>
        </p:nvSpPr>
        <p:spPr/>
        <p:txBody>
          <a:bodyPr/>
          <a:lstStyle>
            <a:lvl1pPr>
              <a:defRPr lang="en-US" smtClean="0"/>
            </a:lvl1pPr>
          </a:lstStyle>
          <a:p>
            <a:fld id="{53A05081-74B3-45ED-B26F-0ACBAA8F85F8}" type="slidenum">
              <a:rPr lang="en-US" altLang="ja-JP" smtClean="0"/>
              <a:pPr/>
              <a:t>‹#›</a:t>
            </a:fld>
            <a:endParaRPr lang="en-US" altLang="ja-JP"/>
          </a:p>
        </p:txBody>
      </p:sp>
      <p:sp>
        <p:nvSpPr>
          <p:cNvPr id="25" name="Rectangle 27"/>
          <p:cNvSpPr>
            <a:spLocks noGrp="1"/>
          </p:cNvSpPr>
          <p:nvPr>
            <p:ph type="ftr" sz="quarter" idx="12"/>
          </p:nvPr>
        </p:nvSpPr>
        <p:spPr/>
        <p:txBody>
          <a:bodyPr/>
          <a:lstStyle>
            <a:lvl1pPr>
              <a:defRPr lang="en-US" smtClean="0"/>
            </a:lvl1pPr>
          </a:lstStyle>
          <a:p>
            <a:endParaRPr lang="en-US" altLang="ja-JP"/>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ja-JP" altLang="en-US" smtClean="0"/>
              <a:t>マスタ タイトルの書式設定</a:t>
            </a:r>
            <a:endParaRPr lang="en-US"/>
          </a:p>
        </p:txBody>
      </p:sp>
      <p:sp>
        <p:nvSpPr>
          <p:cNvPr id="3" name="Rectangle 3"/>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4"/>
          <p:cNvSpPr>
            <a:spLocks noGrp="1"/>
          </p:cNvSpPr>
          <p:nvPr>
            <p:ph type="dt" sz="half" idx="10"/>
          </p:nvPr>
        </p:nvSpPr>
        <p:spPr/>
        <p:txBody>
          <a:bodyPr/>
          <a:lstStyle/>
          <a:p>
            <a:endParaRPr lang="en-US" altLang="ja-JP"/>
          </a:p>
        </p:txBody>
      </p:sp>
      <p:sp>
        <p:nvSpPr>
          <p:cNvPr id="5" name="Rectangle 5"/>
          <p:cNvSpPr>
            <a:spLocks noGrp="1"/>
          </p:cNvSpPr>
          <p:nvPr>
            <p:ph type="ftr" sz="quarter" idx="11"/>
          </p:nvPr>
        </p:nvSpPr>
        <p:spPr/>
        <p:txBody>
          <a:bodyPr/>
          <a:lstStyle/>
          <a:p>
            <a:endParaRPr lang="en-US" altLang="ja-JP"/>
          </a:p>
        </p:txBody>
      </p:sp>
      <p:sp>
        <p:nvSpPr>
          <p:cNvPr id="6" name="Rectangle 6"/>
          <p:cNvSpPr>
            <a:spLocks noGrp="1"/>
          </p:cNvSpPr>
          <p:nvPr>
            <p:ph type="sldNum" sz="quarter" idx="12"/>
          </p:nvPr>
        </p:nvSpPr>
        <p:spPr/>
        <p:txBody>
          <a:bodyPr/>
          <a:lstStyle/>
          <a:p>
            <a:fld id="{EF4D4846-6E35-465F-BC57-BDD97D98AFBB}" type="slidenum">
              <a:rPr lang="en-US" altLang="ja-JP" smtClean="0"/>
              <a:pPr/>
              <a:t>‹#›</a:t>
            </a:fld>
            <a:endParaRPr lang="en-US" altLang="ja-JP"/>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ja-JP" altLang="en-US" smtClean="0"/>
              <a:t>マスタ タイトルの書式設定</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4" name="Rectangle 4"/>
          <p:cNvSpPr>
            <a:spLocks noGrp="1"/>
          </p:cNvSpPr>
          <p:nvPr>
            <p:ph type="dt" sz="half" idx="10"/>
          </p:nvPr>
        </p:nvSpPr>
        <p:spPr>
          <a:xfrm>
            <a:off x="762000" y="5958840"/>
            <a:ext cx="2133600" cy="365760"/>
          </a:xfrm>
        </p:spPr>
        <p:txBody>
          <a:bodyPr/>
          <a:lstStyle/>
          <a:p>
            <a:endParaRPr lang="en-US" altLang="ja-JP"/>
          </a:p>
        </p:txBody>
      </p:sp>
      <p:sp>
        <p:nvSpPr>
          <p:cNvPr id="5" name="Rectangle 5"/>
          <p:cNvSpPr>
            <a:spLocks noGrp="1"/>
          </p:cNvSpPr>
          <p:nvPr>
            <p:ph type="ftr" sz="quarter" idx="11"/>
          </p:nvPr>
        </p:nvSpPr>
        <p:spPr>
          <a:xfrm>
            <a:off x="3124200" y="5958840"/>
            <a:ext cx="2895600" cy="365760"/>
          </a:xfrm>
        </p:spPr>
        <p:txBody>
          <a:bodyPr/>
          <a:lstStyle/>
          <a:p>
            <a:endParaRPr lang="en-US" altLang="ja-JP"/>
          </a:p>
        </p:txBody>
      </p:sp>
      <p:sp>
        <p:nvSpPr>
          <p:cNvPr id="6" name="Rectangle 6"/>
          <p:cNvSpPr>
            <a:spLocks noGrp="1"/>
          </p:cNvSpPr>
          <p:nvPr>
            <p:ph type="sldNum" sz="quarter" idx="12"/>
          </p:nvPr>
        </p:nvSpPr>
        <p:spPr>
          <a:xfrm>
            <a:off x="6248400" y="5958840"/>
            <a:ext cx="2133600" cy="365760"/>
          </a:xfrm>
        </p:spPr>
        <p:txBody>
          <a:bodyPr/>
          <a:lstStyle/>
          <a:p>
            <a:fld id="{9A6D398F-3430-41A5-81BF-3CF12A6B78FD}" type="slidenum">
              <a:rPr lang="en-US" altLang="ja-JP" smtClean="0"/>
              <a:pPr/>
              <a: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dt" sz="half" idx="10"/>
          </p:nvPr>
        </p:nvSpPr>
        <p:spPr/>
        <p:txBody>
          <a:bodyPr/>
          <a:lstStyle/>
          <a:p>
            <a:endParaRPr lang="en-US" altLang="ja-JP"/>
          </a:p>
        </p:txBody>
      </p:sp>
      <p:sp>
        <p:nvSpPr>
          <p:cNvPr id="6" name="Rectangle 5"/>
          <p:cNvSpPr>
            <a:spLocks noGrp="1"/>
          </p:cNvSpPr>
          <p:nvPr>
            <p:ph type="ftr" sz="quarter" idx="11"/>
          </p:nvPr>
        </p:nvSpPr>
        <p:spPr/>
        <p:txBody>
          <a:bodyPr/>
          <a:lstStyle/>
          <a:p>
            <a:endParaRPr lang="en-US" altLang="ja-JP"/>
          </a:p>
        </p:txBody>
      </p:sp>
      <p:sp>
        <p:nvSpPr>
          <p:cNvPr id="7" name="Rectangle 6"/>
          <p:cNvSpPr>
            <a:spLocks noGrp="1"/>
          </p:cNvSpPr>
          <p:nvPr>
            <p:ph type="sldNum" sz="quarter" idx="12"/>
          </p:nvPr>
        </p:nvSpPr>
        <p:spPr/>
        <p:txBody>
          <a:bodyPr/>
          <a:lstStyle/>
          <a:p>
            <a:fld id="{72270B34-C03E-4F6C-B4A3-3E80030CD87D}" type="slidenum">
              <a:rPr lang="en-US" altLang="ja-JP" smtClean="0"/>
              <a:pPr/>
              <a:t>‹#›</a:t>
            </a:fld>
            <a:endParaRPr lang="en-US" altLang="ja-JP"/>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ja-JP" altLang="en-US" smtClean="0"/>
              <a:t>マスタ タイトルの書式設定</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a:spLocks noGrp="1"/>
          </p:cNvSpPr>
          <p:nvPr>
            <p:ph type="dt" sz="half" idx="10"/>
          </p:nvPr>
        </p:nvSpPr>
        <p:spPr/>
        <p:txBody>
          <a:bodyPr/>
          <a:lstStyle/>
          <a:p>
            <a:endParaRPr lang="en-US" altLang="ja-JP"/>
          </a:p>
        </p:txBody>
      </p:sp>
      <p:sp>
        <p:nvSpPr>
          <p:cNvPr id="8" name="Rectangle 7"/>
          <p:cNvSpPr>
            <a:spLocks noGrp="1"/>
          </p:cNvSpPr>
          <p:nvPr>
            <p:ph type="ftr" sz="quarter" idx="11"/>
          </p:nvPr>
        </p:nvSpPr>
        <p:spPr/>
        <p:txBody>
          <a:bodyPr/>
          <a:lstStyle/>
          <a:p>
            <a:endParaRPr lang="en-US" altLang="ja-JP"/>
          </a:p>
        </p:txBody>
      </p:sp>
      <p:sp>
        <p:nvSpPr>
          <p:cNvPr id="9" name="Rectangle 8"/>
          <p:cNvSpPr>
            <a:spLocks noGrp="1"/>
          </p:cNvSpPr>
          <p:nvPr>
            <p:ph type="sldNum" sz="quarter" idx="12"/>
          </p:nvPr>
        </p:nvSpPr>
        <p:spPr>
          <a:xfrm>
            <a:off x="6553200" y="6214404"/>
            <a:ext cx="2133600" cy="365760"/>
          </a:xfrm>
        </p:spPr>
        <p:txBody>
          <a:bodyPr/>
          <a:lstStyle/>
          <a:p>
            <a:fld id="{E42148B6-E7EE-498E-9A20-A131D5F0E402}" type="slidenum">
              <a:rPr lang="en-US" altLang="ja-JP" smtClean="0"/>
              <a:pPr/>
              <a:t>‹#›</a:t>
            </a:fld>
            <a:endParaRPr lang="en-US" altLang="ja-JP"/>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ja-JP" altLang="en-US" smtClean="0"/>
              <a:t>マスタ タイトルの書式設定</a:t>
            </a:r>
            <a:endParaRPr lang="en-US"/>
          </a:p>
        </p:txBody>
      </p:sp>
      <p:sp>
        <p:nvSpPr>
          <p:cNvPr id="3" name="Rectangle 3"/>
          <p:cNvSpPr>
            <a:spLocks noGrp="1"/>
          </p:cNvSpPr>
          <p:nvPr>
            <p:ph type="dt" sz="half" idx="10"/>
          </p:nvPr>
        </p:nvSpPr>
        <p:spPr/>
        <p:txBody>
          <a:bodyPr/>
          <a:lstStyle/>
          <a:p>
            <a:endParaRPr lang="en-US" altLang="ja-JP"/>
          </a:p>
        </p:txBody>
      </p:sp>
      <p:sp>
        <p:nvSpPr>
          <p:cNvPr id="4" name="Rectangle 4"/>
          <p:cNvSpPr>
            <a:spLocks noGrp="1"/>
          </p:cNvSpPr>
          <p:nvPr>
            <p:ph type="ftr" sz="quarter" idx="11"/>
          </p:nvPr>
        </p:nvSpPr>
        <p:spPr/>
        <p:txBody>
          <a:bodyPr/>
          <a:lstStyle/>
          <a:p>
            <a:endParaRPr lang="en-US" altLang="ja-JP"/>
          </a:p>
        </p:txBody>
      </p:sp>
      <p:sp>
        <p:nvSpPr>
          <p:cNvPr id="5" name="Rectangle 5"/>
          <p:cNvSpPr>
            <a:spLocks noGrp="1"/>
          </p:cNvSpPr>
          <p:nvPr>
            <p:ph type="sldNum" sz="quarter" idx="12"/>
          </p:nvPr>
        </p:nvSpPr>
        <p:spPr/>
        <p:txBody>
          <a:bodyPr/>
          <a:lstStyle/>
          <a:p>
            <a:fld id="{00980785-FDAF-4AAA-9697-DE8BBCF16806}" type="slidenum">
              <a:rPr lang="en-US" altLang="ja-JP" smtClean="0"/>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72270B34-C03E-4F6C-B4A3-3E80030CD87D}"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endParaRPr lang="en-US" altLang="ja-JP"/>
          </a:p>
        </p:txBody>
      </p:sp>
      <p:sp>
        <p:nvSpPr>
          <p:cNvPr id="3" name="Rectangle 3"/>
          <p:cNvSpPr>
            <a:spLocks noGrp="1"/>
          </p:cNvSpPr>
          <p:nvPr>
            <p:ph type="ftr" sz="quarter" idx="11"/>
          </p:nvPr>
        </p:nvSpPr>
        <p:spPr/>
        <p:txBody>
          <a:bodyPr/>
          <a:lstStyle/>
          <a:p>
            <a:endParaRPr lang="en-US" altLang="ja-JP"/>
          </a:p>
        </p:txBody>
      </p:sp>
      <p:sp>
        <p:nvSpPr>
          <p:cNvPr id="4" name="Rectangle 4"/>
          <p:cNvSpPr>
            <a:spLocks noGrp="1"/>
          </p:cNvSpPr>
          <p:nvPr>
            <p:ph type="sldNum" sz="quarter" idx="12"/>
          </p:nvPr>
        </p:nvSpPr>
        <p:spPr/>
        <p:txBody>
          <a:bodyPr/>
          <a:lstStyle/>
          <a:p>
            <a:fld id="{1D382201-574D-4179-A835-0A4F5AC4F4D3}" type="slidenum">
              <a:rPr lang="en-US" altLang="ja-JP" smtClean="0"/>
              <a:pPr/>
              <a:t>‹#›</a:t>
            </a:fld>
            <a:endParaRPr lang="en-US" altLang="ja-JP"/>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ja-JP" altLang="en-US" smtClean="0"/>
              <a:t>マスタ タイトルの書式設定</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p:cNvSpPr>
          <p:nvPr>
            <p:ph type="dt" sz="half" idx="10"/>
          </p:nvPr>
        </p:nvSpPr>
        <p:spPr/>
        <p:txBody>
          <a:bodyPr/>
          <a:lstStyle/>
          <a:p>
            <a:endParaRPr lang="en-US" altLang="ja-JP"/>
          </a:p>
        </p:txBody>
      </p:sp>
      <p:sp>
        <p:nvSpPr>
          <p:cNvPr id="6" name="Rectangle 5"/>
          <p:cNvSpPr>
            <a:spLocks noGrp="1"/>
          </p:cNvSpPr>
          <p:nvPr>
            <p:ph type="ftr" sz="quarter" idx="11"/>
          </p:nvPr>
        </p:nvSpPr>
        <p:spPr/>
        <p:txBody>
          <a:bodyPr/>
          <a:lstStyle/>
          <a:p>
            <a:endParaRPr lang="en-US" altLang="ja-JP"/>
          </a:p>
        </p:txBody>
      </p:sp>
      <p:sp>
        <p:nvSpPr>
          <p:cNvPr id="7" name="Rectangle 6"/>
          <p:cNvSpPr>
            <a:spLocks noGrp="1"/>
          </p:cNvSpPr>
          <p:nvPr>
            <p:ph type="sldNum" sz="quarter" idx="12"/>
          </p:nvPr>
        </p:nvSpPr>
        <p:spPr>
          <a:xfrm>
            <a:off x="6553200" y="6214404"/>
            <a:ext cx="2133600" cy="365760"/>
          </a:xfrm>
        </p:spPr>
        <p:txBody>
          <a:bodyPr/>
          <a:lstStyle/>
          <a:p>
            <a:fld id="{79DEEE3D-9BF7-4D67-BE2F-CC65EB4A8E9A}" type="slidenum">
              <a:rPr lang="en-US" altLang="ja-JP" smtClean="0"/>
              <a:pPr/>
              <a:t>‹#›</a:t>
            </a:fld>
            <a:endParaRPr lang="en-US" altLang="ja-JP"/>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ja-JP" altLang="en-US" smtClean="0"/>
              <a:t>マスタ タイトルの書式設定</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ja-JP" altLang="en-US" sz="2000" smtClean="0"/>
              <a:t>アイコンをクリックして図を追加</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ja-JP" altLang="en-US" smtClean="0"/>
              <a:t>マスタ テキストの書式設定</a:t>
            </a:r>
          </a:p>
        </p:txBody>
      </p:sp>
      <p:sp>
        <p:nvSpPr>
          <p:cNvPr id="5" name="Rectangle 5"/>
          <p:cNvSpPr>
            <a:spLocks noGrp="1"/>
          </p:cNvSpPr>
          <p:nvPr>
            <p:ph type="dt" sz="half" idx="10"/>
          </p:nvPr>
        </p:nvSpPr>
        <p:spPr/>
        <p:txBody>
          <a:bodyPr/>
          <a:lstStyle/>
          <a:p>
            <a:endParaRPr lang="en-US" altLang="ja-JP"/>
          </a:p>
        </p:txBody>
      </p:sp>
      <p:sp>
        <p:nvSpPr>
          <p:cNvPr id="6" name="Rectangle 6"/>
          <p:cNvSpPr>
            <a:spLocks noGrp="1"/>
          </p:cNvSpPr>
          <p:nvPr>
            <p:ph type="ftr" sz="quarter" idx="11"/>
          </p:nvPr>
        </p:nvSpPr>
        <p:spPr/>
        <p:txBody>
          <a:bodyPr/>
          <a:lstStyle/>
          <a:p>
            <a:endParaRPr lang="en-US" altLang="ja-JP"/>
          </a:p>
        </p:txBody>
      </p:sp>
      <p:sp>
        <p:nvSpPr>
          <p:cNvPr id="7" name="Rectangle 7"/>
          <p:cNvSpPr>
            <a:spLocks noGrp="1"/>
          </p:cNvSpPr>
          <p:nvPr>
            <p:ph type="sldNum" sz="quarter" idx="12"/>
          </p:nvPr>
        </p:nvSpPr>
        <p:spPr/>
        <p:txBody>
          <a:bodyPr/>
          <a:lstStyle/>
          <a:p>
            <a:fld id="{BB6E842B-0460-4D34-A067-1D0DE9E9A2AF}" type="slidenum">
              <a:rPr lang="en-US" altLang="ja-JP" smtClean="0"/>
              <a:pPr/>
              <a:t>‹#›</a:t>
            </a:fld>
            <a:endParaRPr lang="en-US" altLang="ja-JP"/>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38E0A4E3-038E-4E5F-A8F2-B628EB5A8B0C}" type="slidenum">
              <a:rPr lang="en-US" altLang="ja-JP" smtClean="0"/>
              <a:pPr/>
              <a:t>‹#›</a:t>
            </a:fld>
            <a:endParaRPr lang="en-US" altLang="ja-JP"/>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altLang="ja-JP"/>
          </a:p>
        </p:txBody>
      </p:sp>
      <p:sp>
        <p:nvSpPr>
          <p:cNvPr id="6" name="Slide Number Placeholder 5"/>
          <p:cNvSpPr>
            <a:spLocks noGrp="1"/>
          </p:cNvSpPr>
          <p:nvPr>
            <p:ph type="sldNum" sz="quarter" idx="12"/>
          </p:nvPr>
        </p:nvSpPr>
        <p:spPr/>
        <p:txBody>
          <a:bodyPr/>
          <a:lstStyle/>
          <a:p>
            <a:fld id="{7B60D3E3-D5F4-4662-B98A-44E168FCBA43}" type="slidenum">
              <a:rPr lang="en-US" altLang="ja-JP" smtClean="0"/>
              <a:pPr/>
              <a:t>‹#›</a:t>
            </a:fld>
            <a:endParaRPr lang="en-US" altLang="ja-JP"/>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bwMode="ltGray">
      <p:bgPr>
        <a:pattFill prst="narHorz">
          <a:fgClr>
            <a:schemeClr val="bg1"/>
          </a:fgClr>
          <a:bgClr>
            <a:schemeClr val="bg2"/>
          </a:bgClr>
        </a:pattFill>
        <a:effectLst/>
      </p:bgPr>
    </p:bg>
    <p:spTree>
      <p:nvGrpSpPr>
        <p:cNvPr id="1" name=""/>
        <p:cNvGrpSpPr/>
        <p:nvPr/>
      </p:nvGrpSpPr>
      <p:grpSpPr>
        <a:xfrm>
          <a:off x="0" y="0"/>
          <a:ext cx="0" cy="0"/>
          <a:chOff x="0" y="0"/>
          <a:chExt cx="0" cy="0"/>
        </a:xfrm>
      </p:grpSpPr>
      <p:sp>
        <p:nvSpPr>
          <p:cNvPr id="3121" name="Rectangle 49"/>
          <p:cNvSpPr>
            <a:spLocks noChangeArrowheads="1"/>
          </p:cNvSpPr>
          <p:nvPr/>
        </p:nvSpPr>
        <p:spPr bwMode="ltGray">
          <a:xfrm>
            <a:off x="84138" y="65088"/>
            <a:ext cx="1716087" cy="5235575"/>
          </a:xfrm>
          <a:prstGeom prst="rect">
            <a:avLst/>
          </a:prstGeom>
          <a:gradFill rotWithShape="1">
            <a:gsLst>
              <a:gs pos="0">
                <a:schemeClr val="bg1"/>
              </a:gs>
              <a:gs pos="100000">
                <a:schemeClr val="bg1">
                  <a:gamma/>
                  <a:tint val="85882"/>
                  <a:invGamma/>
                </a:schemeClr>
              </a:gs>
            </a:gsLst>
            <a:lin ang="5400000" scaled="1"/>
          </a:gradFill>
          <a:ln w="9525">
            <a:noFill/>
            <a:miter lim="800000"/>
            <a:headEnd/>
            <a:tailEnd/>
          </a:ln>
          <a:effectLst/>
        </p:spPr>
        <p:txBody>
          <a:bodyPr wrap="none" anchor="ctr"/>
          <a:lstStyle/>
          <a:p>
            <a:endParaRPr lang="ja-JP" altLang="en-US"/>
          </a:p>
        </p:txBody>
      </p:sp>
      <p:grpSp>
        <p:nvGrpSpPr>
          <p:cNvPr id="2" name="Group 50"/>
          <p:cNvGrpSpPr>
            <a:grpSpLocks/>
          </p:cNvGrpSpPr>
          <p:nvPr/>
        </p:nvGrpSpPr>
        <p:grpSpPr bwMode="auto">
          <a:xfrm>
            <a:off x="5148263" y="1484313"/>
            <a:ext cx="3744912" cy="3816350"/>
            <a:chOff x="2789" y="890"/>
            <a:chExt cx="2722" cy="2721"/>
          </a:xfrm>
        </p:grpSpPr>
        <p:sp>
          <p:nvSpPr>
            <p:cNvPr id="3123" name="AutoShape 51"/>
            <p:cNvSpPr>
              <a:spLocks noChangeArrowheads="1"/>
            </p:cNvSpPr>
            <p:nvPr userDrawn="1"/>
          </p:nvSpPr>
          <p:spPr bwMode="ltGray">
            <a:xfrm>
              <a:off x="2789" y="894"/>
              <a:ext cx="2722" cy="2684"/>
            </a:xfrm>
            <a:custGeom>
              <a:avLst/>
              <a:gdLst>
                <a:gd name="G0" fmla="+- 320 0 0"/>
                <a:gd name="G1" fmla="+- 21600 0 320"/>
                <a:gd name="G2" fmla="+- 21600 0 32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20" y="10800"/>
                  </a:moveTo>
                  <a:cubicBezTo>
                    <a:pt x="320" y="16588"/>
                    <a:pt x="5012" y="21280"/>
                    <a:pt x="10800" y="21280"/>
                  </a:cubicBezTo>
                  <a:cubicBezTo>
                    <a:pt x="16588" y="21280"/>
                    <a:pt x="21280" y="16588"/>
                    <a:pt x="21280" y="10800"/>
                  </a:cubicBezTo>
                  <a:cubicBezTo>
                    <a:pt x="21280" y="5012"/>
                    <a:pt x="16588" y="320"/>
                    <a:pt x="10800" y="320"/>
                  </a:cubicBezTo>
                  <a:cubicBezTo>
                    <a:pt x="5012" y="320"/>
                    <a:pt x="320" y="5012"/>
                    <a:pt x="320" y="10800"/>
                  </a:cubicBezTo>
                  <a:close/>
                </a:path>
              </a:pathLst>
            </a:custGeom>
            <a:solidFill>
              <a:schemeClr val="bg1"/>
            </a:solidFill>
            <a:ln w="9525">
              <a:noFill/>
              <a:round/>
              <a:headEnd/>
              <a:tailEnd/>
            </a:ln>
            <a:effectLst/>
          </p:spPr>
          <p:txBody>
            <a:bodyPr wrap="none" anchor="ctr"/>
            <a:lstStyle/>
            <a:p>
              <a:endParaRPr lang="ja-JP" altLang="en-US"/>
            </a:p>
          </p:txBody>
        </p:sp>
        <p:sp>
          <p:nvSpPr>
            <p:cNvPr id="3124" name="Freeform 52"/>
            <p:cNvSpPr>
              <a:spLocks/>
            </p:cNvSpPr>
            <p:nvPr userDrawn="1"/>
          </p:nvSpPr>
          <p:spPr bwMode="ltGray">
            <a:xfrm>
              <a:off x="3196" y="3082"/>
              <a:ext cx="325" cy="244"/>
            </a:xfrm>
            <a:custGeom>
              <a:avLst/>
              <a:gdLst/>
              <a:ahLst/>
              <a:cxnLst>
                <a:cxn ang="0">
                  <a:pos x="0" y="45"/>
                </a:cxn>
                <a:cxn ang="0">
                  <a:pos x="90" y="136"/>
                </a:cxn>
                <a:cxn ang="0">
                  <a:pos x="181" y="227"/>
                </a:cxn>
                <a:cxn ang="0">
                  <a:pos x="272" y="272"/>
                </a:cxn>
                <a:cxn ang="0">
                  <a:pos x="317" y="272"/>
                </a:cxn>
                <a:cxn ang="0">
                  <a:pos x="363" y="181"/>
                </a:cxn>
                <a:cxn ang="0">
                  <a:pos x="317" y="181"/>
                </a:cxn>
                <a:cxn ang="0">
                  <a:pos x="272" y="181"/>
                </a:cxn>
                <a:cxn ang="0">
                  <a:pos x="226" y="181"/>
                </a:cxn>
                <a:cxn ang="0">
                  <a:pos x="226" y="136"/>
                </a:cxn>
                <a:cxn ang="0">
                  <a:pos x="272" y="91"/>
                </a:cxn>
                <a:cxn ang="0">
                  <a:pos x="226" y="45"/>
                </a:cxn>
                <a:cxn ang="0">
                  <a:pos x="226" y="91"/>
                </a:cxn>
                <a:cxn ang="0">
                  <a:pos x="181" y="136"/>
                </a:cxn>
                <a:cxn ang="0">
                  <a:pos x="136" y="136"/>
                </a:cxn>
                <a:cxn ang="0">
                  <a:pos x="90" y="91"/>
                </a:cxn>
                <a:cxn ang="0">
                  <a:pos x="136" y="91"/>
                </a:cxn>
                <a:cxn ang="0">
                  <a:pos x="90" y="45"/>
                </a:cxn>
                <a:cxn ang="0">
                  <a:pos x="45" y="0"/>
                </a:cxn>
                <a:cxn ang="0">
                  <a:pos x="61" y="57"/>
                </a:cxn>
                <a:cxn ang="0">
                  <a:pos x="28" y="45"/>
                </a:cxn>
                <a:cxn ang="0">
                  <a:pos x="0" y="45"/>
                </a:cxn>
              </a:cxnLst>
              <a:rect l="0" t="0" r="r" b="b"/>
              <a:pathLst>
                <a:path w="363" h="272">
                  <a:moveTo>
                    <a:pt x="0" y="45"/>
                  </a:moveTo>
                  <a:lnTo>
                    <a:pt x="90" y="136"/>
                  </a:lnTo>
                  <a:lnTo>
                    <a:pt x="181" y="227"/>
                  </a:lnTo>
                  <a:lnTo>
                    <a:pt x="272" y="272"/>
                  </a:lnTo>
                  <a:lnTo>
                    <a:pt x="317" y="272"/>
                  </a:lnTo>
                  <a:lnTo>
                    <a:pt x="363" y="181"/>
                  </a:lnTo>
                  <a:lnTo>
                    <a:pt x="317" y="181"/>
                  </a:lnTo>
                  <a:lnTo>
                    <a:pt x="272" y="181"/>
                  </a:lnTo>
                  <a:lnTo>
                    <a:pt x="226" y="181"/>
                  </a:lnTo>
                  <a:lnTo>
                    <a:pt x="226" y="136"/>
                  </a:lnTo>
                  <a:lnTo>
                    <a:pt x="272" y="91"/>
                  </a:lnTo>
                  <a:lnTo>
                    <a:pt x="226" y="45"/>
                  </a:lnTo>
                  <a:lnTo>
                    <a:pt x="226" y="91"/>
                  </a:lnTo>
                  <a:lnTo>
                    <a:pt x="181" y="136"/>
                  </a:lnTo>
                  <a:lnTo>
                    <a:pt x="136" y="136"/>
                  </a:lnTo>
                  <a:lnTo>
                    <a:pt x="90" y="91"/>
                  </a:lnTo>
                  <a:lnTo>
                    <a:pt x="136" y="91"/>
                  </a:lnTo>
                  <a:lnTo>
                    <a:pt x="90" y="45"/>
                  </a:lnTo>
                  <a:lnTo>
                    <a:pt x="45" y="0"/>
                  </a:lnTo>
                  <a:lnTo>
                    <a:pt x="61" y="57"/>
                  </a:lnTo>
                  <a:lnTo>
                    <a:pt x="28" y="45"/>
                  </a:lnTo>
                  <a:lnTo>
                    <a:pt x="0" y="45"/>
                  </a:lnTo>
                  <a:close/>
                </a:path>
              </a:pathLst>
            </a:custGeom>
            <a:solidFill>
              <a:schemeClr val="bg1"/>
            </a:solidFill>
            <a:ln w="9525">
              <a:noFill/>
              <a:round/>
              <a:headEnd/>
              <a:tailEnd/>
            </a:ln>
            <a:effectLst/>
          </p:spPr>
          <p:txBody>
            <a:bodyPr/>
            <a:lstStyle/>
            <a:p>
              <a:endParaRPr lang="ja-JP" altLang="en-US"/>
            </a:p>
          </p:txBody>
        </p:sp>
        <p:sp>
          <p:nvSpPr>
            <p:cNvPr id="3125" name="Freeform 53"/>
            <p:cNvSpPr>
              <a:spLocks/>
            </p:cNvSpPr>
            <p:nvPr userDrawn="1"/>
          </p:nvSpPr>
          <p:spPr bwMode="ltGray">
            <a:xfrm>
              <a:off x="3660" y="1726"/>
              <a:ext cx="420" cy="1885"/>
            </a:xfrm>
            <a:custGeom>
              <a:avLst/>
              <a:gdLst/>
              <a:ahLst/>
              <a:cxnLst>
                <a:cxn ang="0">
                  <a:pos x="162" y="1"/>
                </a:cxn>
                <a:cxn ang="0">
                  <a:pos x="56" y="561"/>
                </a:cxn>
                <a:cxn ang="0">
                  <a:pos x="122" y="1185"/>
                </a:cxn>
                <a:cxn ang="0">
                  <a:pos x="383" y="1785"/>
                </a:cxn>
                <a:cxn ang="0">
                  <a:pos x="343" y="1785"/>
                </a:cxn>
                <a:cxn ang="0">
                  <a:pos x="70" y="1209"/>
                </a:cxn>
                <a:cxn ang="0">
                  <a:pos x="15" y="487"/>
                </a:cxn>
                <a:cxn ang="0">
                  <a:pos x="162" y="1"/>
                </a:cxn>
              </a:cxnLst>
              <a:rect l="0" t="0" r="r" b="b"/>
              <a:pathLst>
                <a:path w="420" h="1885">
                  <a:moveTo>
                    <a:pt x="162" y="1"/>
                  </a:moveTo>
                  <a:cubicBezTo>
                    <a:pt x="173" y="0"/>
                    <a:pt x="62" y="364"/>
                    <a:pt x="56" y="561"/>
                  </a:cubicBezTo>
                  <a:cubicBezTo>
                    <a:pt x="50" y="758"/>
                    <a:pt x="67" y="981"/>
                    <a:pt x="122" y="1185"/>
                  </a:cubicBezTo>
                  <a:cubicBezTo>
                    <a:pt x="176" y="1389"/>
                    <a:pt x="347" y="1685"/>
                    <a:pt x="383" y="1785"/>
                  </a:cubicBezTo>
                  <a:cubicBezTo>
                    <a:pt x="420" y="1885"/>
                    <a:pt x="395" y="1881"/>
                    <a:pt x="343" y="1785"/>
                  </a:cubicBezTo>
                  <a:cubicBezTo>
                    <a:pt x="291" y="1689"/>
                    <a:pt x="125" y="1425"/>
                    <a:pt x="70" y="1209"/>
                  </a:cubicBezTo>
                  <a:cubicBezTo>
                    <a:pt x="15" y="993"/>
                    <a:pt x="0" y="688"/>
                    <a:pt x="15" y="487"/>
                  </a:cubicBezTo>
                  <a:cubicBezTo>
                    <a:pt x="30" y="286"/>
                    <a:pt x="132" y="102"/>
                    <a:pt x="162" y="1"/>
                  </a:cubicBezTo>
                  <a:close/>
                </a:path>
              </a:pathLst>
            </a:custGeom>
            <a:solidFill>
              <a:schemeClr val="bg1"/>
            </a:solidFill>
            <a:ln w="9525">
              <a:noFill/>
              <a:round/>
              <a:headEnd/>
              <a:tailEnd/>
            </a:ln>
            <a:effectLst/>
          </p:spPr>
          <p:txBody>
            <a:bodyPr/>
            <a:lstStyle/>
            <a:p>
              <a:endParaRPr lang="ja-JP" altLang="en-US"/>
            </a:p>
          </p:txBody>
        </p:sp>
        <p:sp>
          <p:nvSpPr>
            <p:cNvPr id="3126" name="Freeform 54"/>
            <p:cNvSpPr>
              <a:spLocks/>
            </p:cNvSpPr>
            <p:nvPr userDrawn="1"/>
          </p:nvSpPr>
          <p:spPr bwMode="ltGray">
            <a:xfrm>
              <a:off x="4023" y="1694"/>
              <a:ext cx="429" cy="1836"/>
            </a:xfrm>
            <a:custGeom>
              <a:avLst/>
              <a:gdLst/>
              <a:ahLst/>
              <a:cxnLst>
                <a:cxn ang="0">
                  <a:pos x="0" y="25"/>
                </a:cxn>
                <a:cxn ang="0">
                  <a:pos x="375" y="1835"/>
                </a:cxn>
                <a:cxn ang="0">
                  <a:pos x="429" y="1836"/>
                </a:cxn>
                <a:cxn ang="0">
                  <a:pos x="37" y="0"/>
                </a:cxn>
                <a:cxn ang="0">
                  <a:pos x="0" y="25"/>
                </a:cxn>
              </a:cxnLst>
              <a:rect l="0" t="0" r="r" b="b"/>
              <a:pathLst>
                <a:path w="429" h="1836">
                  <a:moveTo>
                    <a:pt x="0" y="25"/>
                  </a:moveTo>
                  <a:lnTo>
                    <a:pt x="375" y="1835"/>
                  </a:lnTo>
                  <a:lnTo>
                    <a:pt x="429" y="1836"/>
                  </a:lnTo>
                  <a:lnTo>
                    <a:pt x="37" y="0"/>
                  </a:lnTo>
                  <a:lnTo>
                    <a:pt x="0" y="25"/>
                  </a:lnTo>
                  <a:close/>
                </a:path>
              </a:pathLst>
            </a:custGeom>
            <a:solidFill>
              <a:schemeClr val="bg1"/>
            </a:solidFill>
            <a:ln w="9525">
              <a:noFill/>
              <a:round/>
              <a:headEnd/>
              <a:tailEnd/>
            </a:ln>
            <a:effectLst/>
          </p:spPr>
          <p:txBody>
            <a:bodyPr/>
            <a:lstStyle/>
            <a:p>
              <a:endParaRPr lang="ja-JP" altLang="en-US"/>
            </a:p>
          </p:txBody>
        </p:sp>
        <p:sp>
          <p:nvSpPr>
            <p:cNvPr id="3127" name="Freeform 55"/>
            <p:cNvSpPr>
              <a:spLocks/>
            </p:cNvSpPr>
            <p:nvPr userDrawn="1"/>
          </p:nvSpPr>
          <p:spPr bwMode="ltGray">
            <a:xfrm>
              <a:off x="4270" y="1551"/>
              <a:ext cx="600" cy="1899"/>
            </a:xfrm>
            <a:custGeom>
              <a:avLst/>
              <a:gdLst/>
              <a:ahLst/>
              <a:cxnLst>
                <a:cxn ang="0">
                  <a:pos x="0" y="67"/>
                </a:cxn>
                <a:cxn ang="0">
                  <a:pos x="91" y="168"/>
                </a:cxn>
                <a:cxn ang="0">
                  <a:pos x="347" y="552"/>
                </a:cxn>
                <a:cxn ang="0">
                  <a:pos x="512" y="1146"/>
                </a:cxn>
                <a:cxn ang="0">
                  <a:pos x="539" y="1612"/>
                </a:cxn>
                <a:cxn ang="0">
                  <a:pos x="457" y="1859"/>
                </a:cxn>
                <a:cxn ang="0">
                  <a:pos x="503" y="1850"/>
                </a:cxn>
                <a:cxn ang="0">
                  <a:pos x="583" y="1611"/>
                </a:cxn>
                <a:cxn ang="0">
                  <a:pos x="567" y="1146"/>
                </a:cxn>
                <a:cxn ang="0">
                  <a:pos x="384" y="524"/>
                </a:cxn>
                <a:cxn ang="0">
                  <a:pos x="82" y="76"/>
                </a:cxn>
                <a:cxn ang="0">
                  <a:pos x="0" y="67"/>
                </a:cxn>
              </a:cxnLst>
              <a:rect l="0" t="0" r="r" b="b"/>
              <a:pathLst>
                <a:path w="600" h="1899">
                  <a:moveTo>
                    <a:pt x="0" y="67"/>
                  </a:moveTo>
                  <a:cubicBezTo>
                    <a:pt x="2" y="82"/>
                    <a:pt x="33" y="87"/>
                    <a:pt x="91" y="168"/>
                  </a:cubicBezTo>
                  <a:cubicBezTo>
                    <a:pt x="149" y="249"/>
                    <a:pt x="277" y="389"/>
                    <a:pt x="347" y="552"/>
                  </a:cubicBezTo>
                  <a:cubicBezTo>
                    <a:pt x="417" y="715"/>
                    <a:pt x="480" y="969"/>
                    <a:pt x="512" y="1146"/>
                  </a:cubicBezTo>
                  <a:cubicBezTo>
                    <a:pt x="544" y="1323"/>
                    <a:pt x="548" y="1493"/>
                    <a:pt x="539" y="1612"/>
                  </a:cubicBezTo>
                  <a:cubicBezTo>
                    <a:pt x="530" y="1731"/>
                    <a:pt x="463" y="1819"/>
                    <a:pt x="457" y="1859"/>
                  </a:cubicBezTo>
                  <a:cubicBezTo>
                    <a:pt x="451" y="1899"/>
                    <a:pt x="482" y="1891"/>
                    <a:pt x="503" y="1850"/>
                  </a:cubicBezTo>
                  <a:cubicBezTo>
                    <a:pt x="524" y="1809"/>
                    <a:pt x="572" y="1728"/>
                    <a:pt x="583" y="1611"/>
                  </a:cubicBezTo>
                  <a:cubicBezTo>
                    <a:pt x="594" y="1494"/>
                    <a:pt x="600" y="1327"/>
                    <a:pt x="567" y="1146"/>
                  </a:cubicBezTo>
                  <a:cubicBezTo>
                    <a:pt x="534" y="965"/>
                    <a:pt x="465" y="702"/>
                    <a:pt x="384" y="524"/>
                  </a:cubicBezTo>
                  <a:cubicBezTo>
                    <a:pt x="303" y="346"/>
                    <a:pt x="146" y="152"/>
                    <a:pt x="82" y="76"/>
                  </a:cubicBezTo>
                  <a:cubicBezTo>
                    <a:pt x="18" y="0"/>
                    <a:pt x="17" y="69"/>
                    <a:pt x="0" y="67"/>
                  </a:cubicBezTo>
                  <a:close/>
                </a:path>
              </a:pathLst>
            </a:custGeom>
            <a:solidFill>
              <a:schemeClr val="bg1"/>
            </a:solidFill>
            <a:ln w="9525">
              <a:noFill/>
              <a:round/>
              <a:headEnd/>
              <a:tailEnd/>
            </a:ln>
            <a:effectLst/>
          </p:spPr>
          <p:txBody>
            <a:bodyPr/>
            <a:lstStyle/>
            <a:p>
              <a:endParaRPr lang="ja-JP" altLang="en-US"/>
            </a:p>
          </p:txBody>
        </p:sp>
        <p:sp>
          <p:nvSpPr>
            <p:cNvPr id="3128" name="Freeform 56"/>
            <p:cNvSpPr>
              <a:spLocks/>
            </p:cNvSpPr>
            <p:nvPr userDrawn="1"/>
          </p:nvSpPr>
          <p:spPr bwMode="ltGray">
            <a:xfrm>
              <a:off x="4902" y="1753"/>
              <a:ext cx="338" cy="1494"/>
            </a:xfrm>
            <a:custGeom>
              <a:avLst/>
              <a:gdLst/>
              <a:ahLst/>
              <a:cxnLst>
                <a:cxn ang="0">
                  <a:pos x="26" y="73"/>
                </a:cxn>
                <a:cxn ang="0">
                  <a:pos x="136" y="194"/>
                </a:cxn>
                <a:cxn ang="0">
                  <a:pos x="282" y="706"/>
                </a:cxn>
                <a:cxn ang="0">
                  <a:pos x="282" y="1118"/>
                </a:cxn>
                <a:cxn ang="0">
                  <a:pos x="218" y="1319"/>
                </a:cxn>
                <a:cxn ang="0">
                  <a:pos x="132" y="1475"/>
                </a:cxn>
                <a:cxn ang="0">
                  <a:pos x="206" y="1433"/>
                </a:cxn>
                <a:cxn ang="0">
                  <a:pos x="312" y="1163"/>
                </a:cxn>
                <a:cxn ang="0">
                  <a:pos x="337" y="871"/>
                </a:cxn>
                <a:cxn ang="0">
                  <a:pos x="309" y="615"/>
                </a:cxn>
                <a:cxn ang="0">
                  <a:pos x="172" y="149"/>
                </a:cxn>
                <a:cxn ang="0">
                  <a:pos x="34" y="23"/>
                </a:cxn>
                <a:cxn ang="0">
                  <a:pos x="26" y="73"/>
                </a:cxn>
              </a:cxnLst>
              <a:rect l="0" t="0" r="r" b="b"/>
              <a:pathLst>
                <a:path w="338" h="1494">
                  <a:moveTo>
                    <a:pt x="26" y="73"/>
                  </a:moveTo>
                  <a:cubicBezTo>
                    <a:pt x="43" y="102"/>
                    <a:pt x="93" y="88"/>
                    <a:pt x="136" y="194"/>
                  </a:cubicBezTo>
                  <a:cubicBezTo>
                    <a:pt x="179" y="300"/>
                    <a:pt x="258" y="552"/>
                    <a:pt x="282" y="706"/>
                  </a:cubicBezTo>
                  <a:cubicBezTo>
                    <a:pt x="306" y="860"/>
                    <a:pt x="293" y="1016"/>
                    <a:pt x="282" y="1118"/>
                  </a:cubicBezTo>
                  <a:cubicBezTo>
                    <a:pt x="271" y="1220"/>
                    <a:pt x="243" y="1260"/>
                    <a:pt x="218" y="1319"/>
                  </a:cubicBezTo>
                  <a:cubicBezTo>
                    <a:pt x="193" y="1378"/>
                    <a:pt x="134" y="1456"/>
                    <a:pt x="132" y="1475"/>
                  </a:cubicBezTo>
                  <a:cubicBezTo>
                    <a:pt x="130" y="1494"/>
                    <a:pt x="176" y="1485"/>
                    <a:pt x="206" y="1433"/>
                  </a:cubicBezTo>
                  <a:cubicBezTo>
                    <a:pt x="235" y="1381"/>
                    <a:pt x="290" y="1257"/>
                    <a:pt x="312" y="1163"/>
                  </a:cubicBezTo>
                  <a:cubicBezTo>
                    <a:pt x="334" y="1069"/>
                    <a:pt x="338" y="962"/>
                    <a:pt x="337" y="871"/>
                  </a:cubicBezTo>
                  <a:cubicBezTo>
                    <a:pt x="336" y="780"/>
                    <a:pt x="336" y="735"/>
                    <a:pt x="309" y="615"/>
                  </a:cubicBezTo>
                  <a:cubicBezTo>
                    <a:pt x="282" y="495"/>
                    <a:pt x="218" y="248"/>
                    <a:pt x="172" y="149"/>
                  </a:cubicBezTo>
                  <a:cubicBezTo>
                    <a:pt x="126" y="50"/>
                    <a:pt x="58" y="36"/>
                    <a:pt x="34" y="23"/>
                  </a:cubicBezTo>
                  <a:cubicBezTo>
                    <a:pt x="10" y="10"/>
                    <a:pt x="0" y="0"/>
                    <a:pt x="26" y="73"/>
                  </a:cubicBezTo>
                  <a:close/>
                </a:path>
              </a:pathLst>
            </a:custGeom>
            <a:solidFill>
              <a:schemeClr val="bg1"/>
            </a:solidFill>
            <a:ln w="9525">
              <a:noFill/>
              <a:round/>
              <a:headEnd/>
              <a:tailEnd/>
            </a:ln>
            <a:effectLst/>
          </p:spPr>
          <p:txBody>
            <a:bodyPr/>
            <a:lstStyle/>
            <a:p>
              <a:endParaRPr lang="ja-JP" altLang="en-US"/>
            </a:p>
          </p:txBody>
        </p:sp>
        <p:sp>
          <p:nvSpPr>
            <p:cNvPr id="3129" name="Freeform 57"/>
            <p:cNvSpPr>
              <a:spLocks/>
            </p:cNvSpPr>
            <p:nvPr userDrawn="1"/>
          </p:nvSpPr>
          <p:spPr bwMode="ltGray">
            <a:xfrm>
              <a:off x="3189" y="2212"/>
              <a:ext cx="573" cy="1290"/>
            </a:xfrm>
            <a:custGeom>
              <a:avLst/>
              <a:gdLst/>
              <a:ahLst/>
              <a:cxnLst>
                <a:cxn ang="0">
                  <a:pos x="2" y="129"/>
                </a:cxn>
                <a:cxn ang="0">
                  <a:pos x="48" y="65"/>
                </a:cxn>
                <a:cxn ang="0">
                  <a:pos x="84" y="522"/>
                </a:cxn>
                <a:cxn ang="0">
                  <a:pos x="241" y="909"/>
                </a:cxn>
                <a:cxn ang="0">
                  <a:pos x="396" y="1106"/>
                </a:cxn>
                <a:cxn ang="0">
                  <a:pos x="568" y="1286"/>
                </a:cxn>
                <a:cxn ang="0">
                  <a:pos x="363" y="1130"/>
                </a:cxn>
                <a:cxn ang="0">
                  <a:pos x="183" y="909"/>
                </a:cxn>
                <a:cxn ang="0">
                  <a:pos x="38" y="540"/>
                </a:cxn>
                <a:cxn ang="0">
                  <a:pos x="2" y="129"/>
                </a:cxn>
              </a:cxnLst>
              <a:rect l="0" t="0" r="r" b="b"/>
              <a:pathLst>
                <a:path w="573" h="1290">
                  <a:moveTo>
                    <a:pt x="2" y="129"/>
                  </a:moveTo>
                  <a:cubicBezTo>
                    <a:pt x="4" y="50"/>
                    <a:pt x="34" y="0"/>
                    <a:pt x="48" y="65"/>
                  </a:cubicBezTo>
                  <a:cubicBezTo>
                    <a:pt x="62" y="130"/>
                    <a:pt x="52" y="381"/>
                    <a:pt x="84" y="522"/>
                  </a:cubicBezTo>
                  <a:cubicBezTo>
                    <a:pt x="116" y="663"/>
                    <a:pt x="189" y="812"/>
                    <a:pt x="241" y="909"/>
                  </a:cubicBezTo>
                  <a:cubicBezTo>
                    <a:pt x="293" y="1006"/>
                    <a:pt x="341" y="1043"/>
                    <a:pt x="396" y="1106"/>
                  </a:cubicBezTo>
                  <a:cubicBezTo>
                    <a:pt x="450" y="1169"/>
                    <a:pt x="573" y="1283"/>
                    <a:pt x="568" y="1286"/>
                  </a:cubicBezTo>
                  <a:cubicBezTo>
                    <a:pt x="562" y="1290"/>
                    <a:pt x="428" y="1193"/>
                    <a:pt x="363" y="1130"/>
                  </a:cubicBezTo>
                  <a:cubicBezTo>
                    <a:pt x="299" y="1068"/>
                    <a:pt x="237" y="1007"/>
                    <a:pt x="183" y="909"/>
                  </a:cubicBezTo>
                  <a:cubicBezTo>
                    <a:pt x="129" y="811"/>
                    <a:pt x="68" y="670"/>
                    <a:pt x="38" y="540"/>
                  </a:cubicBezTo>
                  <a:cubicBezTo>
                    <a:pt x="8" y="410"/>
                    <a:pt x="0" y="208"/>
                    <a:pt x="2" y="129"/>
                  </a:cubicBezTo>
                  <a:close/>
                </a:path>
              </a:pathLst>
            </a:custGeom>
            <a:solidFill>
              <a:schemeClr val="bg1"/>
            </a:solidFill>
            <a:ln w="9525">
              <a:noFill/>
              <a:round/>
              <a:headEnd/>
              <a:tailEnd/>
            </a:ln>
            <a:effectLst/>
          </p:spPr>
          <p:txBody>
            <a:bodyPr/>
            <a:lstStyle/>
            <a:p>
              <a:endParaRPr lang="ja-JP" altLang="en-US"/>
            </a:p>
          </p:txBody>
        </p:sp>
        <p:sp>
          <p:nvSpPr>
            <p:cNvPr id="3130" name="Freeform 58"/>
            <p:cNvSpPr>
              <a:spLocks/>
            </p:cNvSpPr>
            <p:nvPr userDrawn="1"/>
          </p:nvSpPr>
          <p:spPr bwMode="ltGray">
            <a:xfrm>
              <a:off x="4170" y="1008"/>
              <a:ext cx="655" cy="192"/>
            </a:xfrm>
            <a:custGeom>
              <a:avLst/>
              <a:gdLst/>
              <a:ahLst/>
              <a:cxnLst>
                <a:cxn ang="0">
                  <a:pos x="17" y="187"/>
                </a:cxn>
                <a:cxn ang="0">
                  <a:pos x="255" y="41"/>
                </a:cxn>
                <a:cxn ang="0">
                  <a:pos x="456" y="4"/>
                </a:cxn>
                <a:cxn ang="0">
                  <a:pos x="629" y="16"/>
                </a:cxn>
                <a:cxn ang="0">
                  <a:pos x="720" y="61"/>
                </a:cxn>
                <a:cxn ang="0">
                  <a:pos x="565" y="50"/>
                </a:cxn>
                <a:cxn ang="0">
                  <a:pos x="264" y="77"/>
                </a:cxn>
                <a:cxn ang="0">
                  <a:pos x="53" y="196"/>
                </a:cxn>
                <a:cxn ang="0">
                  <a:pos x="17" y="187"/>
                </a:cxn>
              </a:cxnLst>
              <a:rect l="0" t="0" r="r" b="b"/>
              <a:pathLst>
                <a:path w="731" h="214">
                  <a:moveTo>
                    <a:pt x="17" y="187"/>
                  </a:moveTo>
                  <a:cubicBezTo>
                    <a:pt x="0" y="176"/>
                    <a:pt x="182" y="71"/>
                    <a:pt x="255" y="41"/>
                  </a:cubicBezTo>
                  <a:cubicBezTo>
                    <a:pt x="328" y="11"/>
                    <a:pt x="394" y="8"/>
                    <a:pt x="456" y="4"/>
                  </a:cubicBezTo>
                  <a:cubicBezTo>
                    <a:pt x="518" y="0"/>
                    <a:pt x="585" y="7"/>
                    <a:pt x="629" y="16"/>
                  </a:cubicBezTo>
                  <a:cubicBezTo>
                    <a:pt x="673" y="25"/>
                    <a:pt x="731" y="55"/>
                    <a:pt x="720" y="61"/>
                  </a:cubicBezTo>
                  <a:cubicBezTo>
                    <a:pt x="709" y="67"/>
                    <a:pt x="641" y="47"/>
                    <a:pt x="565" y="50"/>
                  </a:cubicBezTo>
                  <a:cubicBezTo>
                    <a:pt x="489" y="53"/>
                    <a:pt x="349" y="53"/>
                    <a:pt x="264" y="77"/>
                  </a:cubicBezTo>
                  <a:cubicBezTo>
                    <a:pt x="179" y="101"/>
                    <a:pt x="94" y="178"/>
                    <a:pt x="53" y="196"/>
                  </a:cubicBezTo>
                  <a:cubicBezTo>
                    <a:pt x="12" y="214"/>
                    <a:pt x="24" y="189"/>
                    <a:pt x="17" y="187"/>
                  </a:cubicBezTo>
                  <a:close/>
                </a:path>
              </a:pathLst>
            </a:custGeom>
            <a:solidFill>
              <a:schemeClr val="bg1"/>
            </a:solidFill>
            <a:ln w="9525">
              <a:noFill/>
              <a:round/>
              <a:headEnd/>
              <a:tailEnd/>
            </a:ln>
            <a:effectLst/>
          </p:spPr>
          <p:txBody>
            <a:bodyPr/>
            <a:lstStyle/>
            <a:p>
              <a:endParaRPr lang="ja-JP" altLang="en-US"/>
            </a:p>
          </p:txBody>
        </p:sp>
        <p:sp>
          <p:nvSpPr>
            <p:cNvPr id="3131" name="Freeform 59"/>
            <p:cNvSpPr>
              <a:spLocks/>
            </p:cNvSpPr>
            <p:nvPr userDrawn="1"/>
          </p:nvSpPr>
          <p:spPr bwMode="ltGray">
            <a:xfrm>
              <a:off x="4322" y="1276"/>
              <a:ext cx="504" cy="82"/>
            </a:xfrm>
            <a:custGeom>
              <a:avLst/>
              <a:gdLst/>
              <a:ahLst/>
              <a:cxnLst>
                <a:cxn ang="0">
                  <a:pos x="0" y="0"/>
                </a:cxn>
                <a:cxn ang="0">
                  <a:pos x="64" y="37"/>
                </a:cxn>
                <a:cxn ang="0">
                  <a:pos x="311" y="18"/>
                </a:cxn>
                <a:cxn ang="0">
                  <a:pos x="530" y="37"/>
                </a:cxn>
                <a:cxn ang="0">
                  <a:pos x="512" y="73"/>
                </a:cxn>
                <a:cxn ang="0">
                  <a:pos x="293" y="55"/>
                </a:cxn>
                <a:cxn ang="0">
                  <a:pos x="37" y="91"/>
                </a:cxn>
              </a:cxnLst>
              <a:rect l="0" t="0" r="r" b="b"/>
              <a:pathLst>
                <a:path w="563" h="91">
                  <a:moveTo>
                    <a:pt x="0" y="0"/>
                  </a:moveTo>
                  <a:cubicBezTo>
                    <a:pt x="11" y="6"/>
                    <a:pt x="12" y="34"/>
                    <a:pt x="64" y="37"/>
                  </a:cubicBezTo>
                  <a:cubicBezTo>
                    <a:pt x="116" y="40"/>
                    <a:pt x="233" y="18"/>
                    <a:pt x="311" y="18"/>
                  </a:cubicBezTo>
                  <a:cubicBezTo>
                    <a:pt x="389" y="18"/>
                    <a:pt x="497" y="28"/>
                    <a:pt x="530" y="37"/>
                  </a:cubicBezTo>
                  <a:cubicBezTo>
                    <a:pt x="563" y="46"/>
                    <a:pt x="551" y="70"/>
                    <a:pt x="512" y="73"/>
                  </a:cubicBezTo>
                  <a:cubicBezTo>
                    <a:pt x="473" y="76"/>
                    <a:pt x="372" y="52"/>
                    <a:pt x="293" y="55"/>
                  </a:cubicBezTo>
                  <a:cubicBezTo>
                    <a:pt x="214" y="58"/>
                    <a:pt x="90" y="84"/>
                    <a:pt x="37" y="91"/>
                  </a:cubicBezTo>
                </a:path>
              </a:pathLst>
            </a:custGeom>
            <a:solidFill>
              <a:schemeClr val="bg1"/>
            </a:solidFill>
            <a:ln w="9525">
              <a:noFill/>
              <a:round/>
              <a:headEnd/>
              <a:tailEnd/>
            </a:ln>
            <a:effectLst/>
          </p:spPr>
          <p:txBody>
            <a:bodyPr/>
            <a:lstStyle/>
            <a:p>
              <a:endParaRPr lang="ja-JP" altLang="en-US"/>
            </a:p>
          </p:txBody>
        </p:sp>
        <p:sp>
          <p:nvSpPr>
            <p:cNvPr id="3132" name="Freeform 60"/>
            <p:cNvSpPr>
              <a:spLocks/>
            </p:cNvSpPr>
            <p:nvPr userDrawn="1"/>
          </p:nvSpPr>
          <p:spPr bwMode="ltGray">
            <a:xfrm>
              <a:off x="4043" y="890"/>
              <a:ext cx="204" cy="247"/>
            </a:xfrm>
            <a:custGeom>
              <a:avLst/>
              <a:gdLst/>
              <a:ahLst/>
              <a:cxnLst>
                <a:cxn ang="0">
                  <a:pos x="0" y="276"/>
                </a:cxn>
                <a:cxn ang="0">
                  <a:pos x="156" y="38"/>
                </a:cxn>
                <a:cxn ang="0">
                  <a:pos x="211" y="47"/>
                </a:cxn>
                <a:cxn ang="0">
                  <a:pos x="52" y="268"/>
                </a:cxn>
              </a:cxnLst>
              <a:rect l="0" t="0" r="r" b="b"/>
              <a:pathLst>
                <a:path w="228" h="276">
                  <a:moveTo>
                    <a:pt x="0" y="276"/>
                  </a:moveTo>
                  <a:cubicBezTo>
                    <a:pt x="26" y="236"/>
                    <a:pt x="121" y="76"/>
                    <a:pt x="156" y="38"/>
                  </a:cubicBezTo>
                  <a:cubicBezTo>
                    <a:pt x="191" y="0"/>
                    <a:pt x="228" y="9"/>
                    <a:pt x="211" y="47"/>
                  </a:cubicBezTo>
                  <a:cubicBezTo>
                    <a:pt x="194" y="85"/>
                    <a:pt x="85" y="222"/>
                    <a:pt x="52" y="268"/>
                  </a:cubicBezTo>
                </a:path>
              </a:pathLst>
            </a:custGeom>
            <a:solidFill>
              <a:schemeClr val="bg1"/>
            </a:solidFill>
            <a:ln w="9525">
              <a:noFill/>
              <a:round/>
              <a:headEnd/>
              <a:tailEnd/>
            </a:ln>
            <a:effectLst/>
          </p:spPr>
          <p:txBody>
            <a:bodyPr/>
            <a:lstStyle/>
            <a:p>
              <a:endParaRPr lang="ja-JP" altLang="en-US"/>
            </a:p>
          </p:txBody>
        </p:sp>
        <p:sp>
          <p:nvSpPr>
            <p:cNvPr id="3133" name="Freeform 61"/>
            <p:cNvSpPr>
              <a:spLocks/>
            </p:cNvSpPr>
            <p:nvPr userDrawn="1"/>
          </p:nvSpPr>
          <p:spPr bwMode="ltGray">
            <a:xfrm>
              <a:off x="3854" y="915"/>
              <a:ext cx="67" cy="287"/>
            </a:xfrm>
            <a:custGeom>
              <a:avLst/>
              <a:gdLst/>
              <a:ahLst/>
              <a:cxnLst>
                <a:cxn ang="0">
                  <a:pos x="1" y="46"/>
                </a:cxn>
                <a:cxn ang="0">
                  <a:pos x="36" y="285"/>
                </a:cxn>
                <a:cxn ang="0">
                  <a:pos x="74" y="266"/>
                </a:cxn>
                <a:cxn ang="0">
                  <a:pos x="28" y="37"/>
                </a:cxn>
                <a:cxn ang="0">
                  <a:pos x="1" y="46"/>
                </a:cxn>
              </a:cxnLst>
              <a:rect l="0" t="0" r="r" b="b"/>
              <a:pathLst>
                <a:path w="75" h="320">
                  <a:moveTo>
                    <a:pt x="1" y="46"/>
                  </a:moveTo>
                  <a:cubicBezTo>
                    <a:pt x="2" y="87"/>
                    <a:pt x="24" y="248"/>
                    <a:pt x="36" y="285"/>
                  </a:cubicBezTo>
                  <a:cubicBezTo>
                    <a:pt x="50" y="320"/>
                    <a:pt x="75" y="307"/>
                    <a:pt x="74" y="266"/>
                  </a:cubicBezTo>
                  <a:cubicBezTo>
                    <a:pt x="73" y="225"/>
                    <a:pt x="40" y="74"/>
                    <a:pt x="28" y="37"/>
                  </a:cubicBezTo>
                  <a:cubicBezTo>
                    <a:pt x="16" y="0"/>
                    <a:pt x="0" y="5"/>
                    <a:pt x="1" y="46"/>
                  </a:cubicBezTo>
                  <a:close/>
                </a:path>
              </a:pathLst>
            </a:custGeom>
            <a:solidFill>
              <a:schemeClr val="bg1"/>
            </a:solidFill>
            <a:ln w="9525">
              <a:noFill/>
              <a:round/>
              <a:headEnd/>
              <a:tailEnd/>
            </a:ln>
            <a:effectLst/>
          </p:spPr>
          <p:txBody>
            <a:bodyPr/>
            <a:lstStyle/>
            <a:p>
              <a:endParaRPr lang="ja-JP" altLang="en-US"/>
            </a:p>
          </p:txBody>
        </p:sp>
        <p:sp>
          <p:nvSpPr>
            <p:cNvPr id="3134" name="Freeform 62"/>
            <p:cNvSpPr>
              <a:spLocks/>
            </p:cNvSpPr>
            <p:nvPr userDrawn="1"/>
          </p:nvSpPr>
          <p:spPr bwMode="ltGray">
            <a:xfrm>
              <a:off x="3319" y="1736"/>
              <a:ext cx="1687" cy="607"/>
            </a:xfrm>
            <a:custGeom>
              <a:avLst/>
              <a:gdLst/>
              <a:ahLst/>
              <a:cxnLst>
                <a:cxn ang="0">
                  <a:pos x="95" y="511"/>
                </a:cxn>
                <a:cxn ang="0">
                  <a:pos x="406" y="594"/>
                </a:cxn>
                <a:cxn ang="0">
                  <a:pos x="936" y="575"/>
                </a:cxn>
                <a:cxn ang="0">
                  <a:pos x="1430" y="392"/>
                </a:cxn>
                <a:cxn ang="0">
                  <a:pos x="1812" y="49"/>
                </a:cxn>
                <a:cxn ang="0">
                  <a:pos x="1858" y="95"/>
                </a:cxn>
                <a:cxn ang="0">
                  <a:pos x="1812" y="140"/>
                </a:cxn>
                <a:cxn ang="0">
                  <a:pos x="1449" y="458"/>
                </a:cxn>
                <a:cxn ang="0">
                  <a:pos x="964" y="639"/>
                </a:cxn>
                <a:cxn ang="0">
                  <a:pos x="406" y="666"/>
                </a:cxn>
                <a:cxn ang="0">
                  <a:pos x="59" y="575"/>
                </a:cxn>
                <a:cxn ang="0">
                  <a:pos x="49" y="548"/>
                </a:cxn>
              </a:cxnLst>
              <a:rect l="0" t="0" r="r" b="b"/>
              <a:pathLst>
                <a:path w="1883" h="677">
                  <a:moveTo>
                    <a:pt x="95" y="511"/>
                  </a:moveTo>
                  <a:cubicBezTo>
                    <a:pt x="145" y="525"/>
                    <a:pt x="266" y="583"/>
                    <a:pt x="406" y="594"/>
                  </a:cubicBezTo>
                  <a:cubicBezTo>
                    <a:pt x="546" y="605"/>
                    <a:pt x="765" y="609"/>
                    <a:pt x="936" y="575"/>
                  </a:cubicBezTo>
                  <a:cubicBezTo>
                    <a:pt x="1107" y="541"/>
                    <a:pt x="1284" y="480"/>
                    <a:pt x="1430" y="392"/>
                  </a:cubicBezTo>
                  <a:cubicBezTo>
                    <a:pt x="1576" y="304"/>
                    <a:pt x="1741" y="98"/>
                    <a:pt x="1812" y="49"/>
                  </a:cubicBezTo>
                  <a:cubicBezTo>
                    <a:pt x="1883" y="0"/>
                    <a:pt x="1858" y="80"/>
                    <a:pt x="1858" y="95"/>
                  </a:cubicBezTo>
                  <a:cubicBezTo>
                    <a:pt x="1858" y="110"/>
                    <a:pt x="1880" y="79"/>
                    <a:pt x="1812" y="140"/>
                  </a:cubicBezTo>
                  <a:cubicBezTo>
                    <a:pt x="1744" y="201"/>
                    <a:pt x="1590" y="375"/>
                    <a:pt x="1449" y="458"/>
                  </a:cubicBezTo>
                  <a:cubicBezTo>
                    <a:pt x="1308" y="541"/>
                    <a:pt x="1138" y="604"/>
                    <a:pt x="964" y="639"/>
                  </a:cubicBezTo>
                  <a:cubicBezTo>
                    <a:pt x="790" y="674"/>
                    <a:pt x="557" y="677"/>
                    <a:pt x="406" y="666"/>
                  </a:cubicBezTo>
                  <a:cubicBezTo>
                    <a:pt x="255" y="655"/>
                    <a:pt x="118" y="595"/>
                    <a:pt x="59" y="575"/>
                  </a:cubicBezTo>
                  <a:cubicBezTo>
                    <a:pt x="0" y="555"/>
                    <a:pt x="51" y="554"/>
                    <a:pt x="49" y="548"/>
                  </a:cubicBezTo>
                </a:path>
              </a:pathLst>
            </a:custGeom>
            <a:solidFill>
              <a:schemeClr val="bg1"/>
            </a:solidFill>
            <a:ln w="9525">
              <a:noFill/>
              <a:round/>
              <a:headEnd/>
              <a:tailEnd/>
            </a:ln>
            <a:effectLst/>
          </p:spPr>
          <p:txBody>
            <a:bodyPr/>
            <a:lstStyle/>
            <a:p>
              <a:endParaRPr lang="ja-JP" altLang="en-US"/>
            </a:p>
          </p:txBody>
        </p:sp>
        <p:sp>
          <p:nvSpPr>
            <p:cNvPr id="3135" name="Freeform 63"/>
            <p:cNvSpPr>
              <a:spLocks/>
            </p:cNvSpPr>
            <p:nvPr userDrawn="1"/>
          </p:nvSpPr>
          <p:spPr bwMode="ltGray">
            <a:xfrm>
              <a:off x="2898" y="1874"/>
              <a:ext cx="2576" cy="1099"/>
            </a:xfrm>
            <a:custGeom>
              <a:avLst/>
              <a:gdLst/>
              <a:ahLst/>
              <a:cxnLst>
                <a:cxn ang="0">
                  <a:pos x="53" y="779"/>
                </a:cxn>
                <a:cxn ang="0">
                  <a:pos x="62" y="788"/>
                </a:cxn>
                <a:cxn ang="0">
                  <a:pos x="428" y="1062"/>
                </a:cxn>
                <a:cxn ang="0">
                  <a:pos x="931" y="1153"/>
                </a:cxn>
                <a:cxn ang="0">
                  <a:pos x="1534" y="1126"/>
                </a:cxn>
                <a:cxn ang="0">
                  <a:pos x="2147" y="907"/>
                </a:cxn>
                <a:cxn ang="0">
                  <a:pos x="2600" y="532"/>
                </a:cxn>
                <a:cxn ang="0">
                  <a:pos x="2833" y="65"/>
                </a:cxn>
                <a:cxn ang="0">
                  <a:pos x="2860" y="139"/>
                </a:cxn>
                <a:cxn ang="0">
                  <a:pos x="2787" y="340"/>
                </a:cxn>
                <a:cxn ang="0">
                  <a:pos x="2600" y="622"/>
                </a:cxn>
                <a:cxn ang="0">
                  <a:pos x="2146" y="985"/>
                </a:cxn>
                <a:cxn ang="0">
                  <a:pos x="1553" y="1181"/>
                </a:cxn>
                <a:cxn ang="0">
                  <a:pos x="949" y="1217"/>
                </a:cxn>
                <a:cxn ang="0">
                  <a:pos x="437" y="1126"/>
                </a:cxn>
                <a:cxn ang="0">
                  <a:pos x="145" y="943"/>
                </a:cxn>
                <a:cxn ang="0">
                  <a:pos x="53" y="779"/>
                </a:cxn>
              </a:cxnLst>
              <a:rect l="0" t="0" r="r" b="b"/>
              <a:pathLst>
                <a:path w="2876" h="1226">
                  <a:moveTo>
                    <a:pt x="53" y="779"/>
                  </a:moveTo>
                  <a:cubicBezTo>
                    <a:pt x="1" y="724"/>
                    <a:pt x="0" y="741"/>
                    <a:pt x="62" y="788"/>
                  </a:cubicBezTo>
                  <a:cubicBezTo>
                    <a:pt x="124" y="835"/>
                    <a:pt x="283" y="1001"/>
                    <a:pt x="428" y="1062"/>
                  </a:cubicBezTo>
                  <a:cubicBezTo>
                    <a:pt x="573" y="1123"/>
                    <a:pt x="747" y="1142"/>
                    <a:pt x="931" y="1153"/>
                  </a:cubicBezTo>
                  <a:cubicBezTo>
                    <a:pt x="1115" y="1164"/>
                    <a:pt x="1331" y="1167"/>
                    <a:pt x="1534" y="1126"/>
                  </a:cubicBezTo>
                  <a:cubicBezTo>
                    <a:pt x="1737" y="1085"/>
                    <a:pt x="1969" y="1006"/>
                    <a:pt x="2147" y="907"/>
                  </a:cubicBezTo>
                  <a:cubicBezTo>
                    <a:pt x="2325" y="808"/>
                    <a:pt x="2486" y="672"/>
                    <a:pt x="2600" y="532"/>
                  </a:cubicBezTo>
                  <a:cubicBezTo>
                    <a:pt x="2714" y="392"/>
                    <a:pt x="2790" y="130"/>
                    <a:pt x="2833" y="65"/>
                  </a:cubicBezTo>
                  <a:cubicBezTo>
                    <a:pt x="2876" y="0"/>
                    <a:pt x="2868" y="93"/>
                    <a:pt x="2860" y="139"/>
                  </a:cubicBezTo>
                  <a:cubicBezTo>
                    <a:pt x="2852" y="185"/>
                    <a:pt x="2830" y="260"/>
                    <a:pt x="2787" y="340"/>
                  </a:cubicBezTo>
                  <a:cubicBezTo>
                    <a:pt x="2744" y="420"/>
                    <a:pt x="2707" y="515"/>
                    <a:pt x="2600" y="622"/>
                  </a:cubicBezTo>
                  <a:cubicBezTo>
                    <a:pt x="2493" y="729"/>
                    <a:pt x="2320" y="892"/>
                    <a:pt x="2146" y="985"/>
                  </a:cubicBezTo>
                  <a:cubicBezTo>
                    <a:pt x="1972" y="1078"/>
                    <a:pt x="1752" y="1142"/>
                    <a:pt x="1553" y="1181"/>
                  </a:cubicBezTo>
                  <a:cubicBezTo>
                    <a:pt x="1354" y="1220"/>
                    <a:pt x="1135" y="1226"/>
                    <a:pt x="949" y="1217"/>
                  </a:cubicBezTo>
                  <a:cubicBezTo>
                    <a:pt x="763" y="1208"/>
                    <a:pt x="571" y="1172"/>
                    <a:pt x="437" y="1126"/>
                  </a:cubicBezTo>
                  <a:cubicBezTo>
                    <a:pt x="303" y="1080"/>
                    <a:pt x="209" y="1001"/>
                    <a:pt x="145" y="943"/>
                  </a:cubicBezTo>
                  <a:cubicBezTo>
                    <a:pt x="81" y="885"/>
                    <a:pt x="72" y="813"/>
                    <a:pt x="53" y="779"/>
                  </a:cubicBezTo>
                  <a:close/>
                </a:path>
              </a:pathLst>
            </a:custGeom>
            <a:solidFill>
              <a:schemeClr val="bg1"/>
            </a:solidFill>
            <a:ln w="9525">
              <a:noFill/>
              <a:round/>
              <a:headEnd/>
              <a:tailEnd/>
            </a:ln>
            <a:effectLst/>
          </p:spPr>
          <p:txBody>
            <a:bodyPr/>
            <a:lstStyle/>
            <a:p>
              <a:endParaRPr lang="ja-JP" altLang="en-US"/>
            </a:p>
          </p:txBody>
        </p:sp>
        <p:sp>
          <p:nvSpPr>
            <p:cNvPr id="3136" name="Freeform 64"/>
            <p:cNvSpPr>
              <a:spLocks/>
            </p:cNvSpPr>
            <p:nvPr userDrawn="1"/>
          </p:nvSpPr>
          <p:spPr bwMode="ltGray">
            <a:xfrm>
              <a:off x="3473" y="2703"/>
              <a:ext cx="1961" cy="706"/>
            </a:xfrm>
            <a:custGeom>
              <a:avLst/>
              <a:gdLst/>
              <a:ahLst/>
              <a:cxnLst>
                <a:cxn ang="0">
                  <a:pos x="7" y="650"/>
                </a:cxn>
                <a:cxn ang="0">
                  <a:pos x="143" y="695"/>
                </a:cxn>
                <a:cxn ang="0">
                  <a:pos x="572" y="722"/>
                </a:cxn>
                <a:cxn ang="0">
                  <a:pos x="993" y="676"/>
                </a:cxn>
                <a:cxn ang="0">
                  <a:pos x="1532" y="484"/>
                </a:cxn>
                <a:cxn ang="0">
                  <a:pos x="1925" y="219"/>
                </a:cxn>
                <a:cxn ang="0">
                  <a:pos x="2163" y="9"/>
                </a:cxn>
                <a:cxn ang="0">
                  <a:pos x="2081" y="164"/>
                </a:cxn>
                <a:cxn ang="0">
                  <a:pos x="1898" y="320"/>
                </a:cxn>
                <a:cxn ang="0">
                  <a:pos x="1514" y="558"/>
                </a:cxn>
                <a:cxn ang="0">
                  <a:pos x="1039" y="731"/>
                </a:cxn>
                <a:cxn ang="0">
                  <a:pos x="591" y="786"/>
                </a:cxn>
                <a:cxn ang="0">
                  <a:pos x="98" y="741"/>
                </a:cxn>
                <a:cxn ang="0">
                  <a:pos x="7" y="650"/>
                </a:cxn>
              </a:cxnLst>
              <a:rect l="0" t="0" r="r" b="b"/>
              <a:pathLst>
                <a:path w="2189" h="788">
                  <a:moveTo>
                    <a:pt x="7" y="650"/>
                  </a:moveTo>
                  <a:cubicBezTo>
                    <a:pt x="14" y="642"/>
                    <a:pt x="49" y="683"/>
                    <a:pt x="143" y="695"/>
                  </a:cubicBezTo>
                  <a:cubicBezTo>
                    <a:pt x="237" y="707"/>
                    <a:pt x="430" y="725"/>
                    <a:pt x="572" y="722"/>
                  </a:cubicBezTo>
                  <a:cubicBezTo>
                    <a:pt x="714" y="719"/>
                    <a:pt x="833" y="716"/>
                    <a:pt x="993" y="676"/>
                  </a:cubicBezTo>
                  <a:cubicBezTo>
                    <a:pt x="1153" y="636"/>
                    <a:pt x="1377" y="560"/>
                    <a:pt x="1532" y="484"/>
                  </a:cubicBezTo>
                  <a:cubicBezTo>
                    <a:pt x="1687" y="408"/>
                    <a:pt x="1820" y="298"/>
                    <a:pt x="1925" y="219"/>
                  </a:cubicBezTo>
                  <a:cubicBezTo>
                    <a:pt x="2030" y="140"/>
                    <a:pt x="2137" y="18"/>
                    <a:pt x="2163" y="9"/>
                  </a:cubicBezTo>
                  <a:cubicBezTo>
                    <a:pt x="2189" y="0"/>
                    <a:pt x="2125" y="112"/>
                    <a:pt x="2081" y="164"/>
                  </a:cubicBezTo>
                  <a:cubicBezTo>
                    <a:pt x="2037" y="216"/>
                    <a:pt x="1992" y="254"/>
                    <a:pt x="1898" y="320"/>
                  </a:cubicBezTo>
                  <a:cubicBezTo>
                    <a:pt x="1804" y="386"/>
                    <a:pt x="1657" y="489"/>
                    <a:pt x="1514" y="558"/>
                  </a:cubicBezTo>
                  <a:cubicBezTo>
                    <a:pt x="1371" y="627"/>
                    <a:pt x="1193" y="693"/>
                    <a:pt x="1039" y="731"/>
                  </a:cubicBezTo>
                  <a:cubicBezTo>
                    <a:pt x="885" y="769"/>
                    <a:pt x="748" y="784"/>
                    <a:pt x="591" y="786"/>
                  </a:cubicBezTo>
                  <a:cubicBezTo>
                    <a:pt x="434" y="788"/>
                    <a:pt x="195" y="764"/>
                    <a:pt x="98" y="741"/>
                  </a:cubicBezTo>
                  <a:cubicBezTo>
                    <a:pt x="1" y="718"/>
                    <a:pt x="0" y="658"/>
                    <a:pt x="7" y="650"/>
                  </a:cubicBezTo>
                  <a:close/>
                </a:path>
              </a:pathLst>
            </a:custGeom>
            <a:solidFill>
              <a:schemeClr val="bg1"/>
            </a:solidFill>
            <a:ln w="9525">
              <a:noFill/>
              <a:round/>
              <a:headEnd/>
              <a:tailEnd/>
            </a:ln>
            <a:effectLst/>
          </p:spPr>
          <p:txBody>
            <a:bodyPr/>
            <a:lstStyle/>
            <a:p>
              <a:endParaRPr lang="ja-JP" altLang="en-US"/>
            </a:p>
          </p:txBody>
        </p:sp>
        <p:sp>
          <p:nvSpPr>
            <p:cNvPr id="3137" name="Freeform 65"/>
            <p:cNvSpPr>
              <a:spLocks/>
            </p:cNvSpPr>
            <p:nvPr userDrawn="1"/>
          </p:nvSpPr>
          <p:spPr bwMode="ltGray">
            <a:xfrm>
              <a:off x="4198" y="1089"/>
              <a:ext cx="1273" cy="1017"/>
            </a:xfrm>
            <a:custGeom>
              <a:avLst/>
              <a:gdLst/>
              <a:ahLst/>
              <a:cxnLst>
                <a:cxn ang="0">
                  <a:pos x="287" y="318"/>
                </a:cxn>
                <a:cxn ang="0">
                  <a:pos x="259" y="294"/>
                </a:cxn>
                <a:cxn ang="0">
                  <a:pos x="214" y="384"/>
                </a:cxn>
                <a:cxn ang="0">
                  <a:pos x="121" y="423"/>
                </a:cxn>
                <a:cxn ang="0">
                  <a:pos x="79" y="387"/>
                </a:cxn>
                <a:cxn ang="0">
                  <a:pos x="46" y="420"/>
                </a:cxn>
                <a:cxn ang="0">
                  <a:pos x="15" y="454"/>
                </a:cxn>
                <a:cxn ang="0">
                  <a:pos x="151" y="454"/>
                </a:cxn>
                <a:cxn ang="0">
                  <a:pos x="46" y="561"/>
                </a:cxn>
                <a:cxn ang="0">
                  <a:pos x="7" y="654"/>
                </a:cxn>
                <a:cxn ang="0">
                  <a:pos x="46" y="753"/>
                </a:cxn>
                <a:cxn ang="0">
                  <a:pos x="85" y="795"/>
                </a:cxn>
                <a:cxn ang="0">
                  <a:pos x="16" y="822"/>
                </a:cxn>
                <a:cxn ang="0">
                  <a:pos x="196" y="801"/>
                </a:cxn>
                <a:cxn ang="0">
                  <a:pos x="82" y="1068"/>
                </a:cxn>
                <a:cxn ang="0">
                  <a:pos x="118" y="1101"/>
                </a:cxn>
                <a:cxn ang="0">
                  <a:pos x="241" y="862"/>
                </a:cxn>
                <a:cxn ang="0">
                  <a:pos x="295" y="816"/>
                </a:cxn>
                <a:cxn ang="0">
                  <a:pos x="250" y="732"/>
                </a:cxn>
                <a:cxn ang="0">
                  <a:pos x="287" y="771"/>
                </a:cxn>
                <a:cxn ang="0">
                  <a:pos x="610" y="696"/>
                </a:cxn>
                <a:cxn ang="0">
                  <a:pos x="820" y="810"/>
                </a:cxn>
                <a:cxn ang="0">
                  <a:pos x="967" y="998"/>
                </a:cxn>
                <a:cxn ang="0">
                  <a:pos x="997" y="963"/>
                </a:cxn>
                <a:cxn ang="0">
                  <a:pos x="1348" y="1029"/>
                </a:cxn>
                <a:cxn ang="0">
                  <a:pos x="1300" y="960"/>
                </a:cxn>
                <a:cxn ang="0">
                  <a:pos x="1336" y="785"/>
                </a:cxn>
                <a:cxn ang="0">
                  <a:pos x="1162" y="456"/>
                </a:cxn>
                <a:cxn ang="0">
                  <a:pos x="1007" y="227"/>
                </a:cxn>
                <a:cxn ang="0">
                  <a:pos x="860" y="99"/>
                </a:cxn>
                <a:cxn ang="0">
                  <a:pos x="664" y="0"/>
                </a:cxn>
                <a:cxn ang="0">
                  <a:pos x="695" y="91"/>
                </a:cxn>
                <a:cxn ang="0">
                  <a:pos x="520" y="15"/>
                </a:cxn>
                <a:cxn ang="0">
                  <a:pos x="469" y="93"/>
                </a:cxn>
                <a:cxn ang="0">
                  <a:pos x="430" y="189"/>
                </a:cxn>
                <a:cxn ang="0">
                  <a:pos x="712" y="234"/>
                </a:cxn>
                <a:cxn ang="0">
                  <a:pos x="634" y="342"/>
                </a:cxn>
                <a:cxn ang="0">
                  <a:pos x="565" y="363"/>
                </a:cxn>
                <a:cxn ang="0">
                  <a:pos x="423" y="318"/>
                </a:cxn>
                <a:cxn ang="0">
                  <a:pos x="283" y="234"/>
                </a:cxn>
              </a:cxnLst>
              <a:rect l="0" t="0" r="r" b="b"/>
              <a:pathLst>
                <a:path w="1421" h="1134">
                  <a:moveTo>
                    <a:pt x="287" y="273"/>
                  </a:moveTo>
                  <a:lnTo>
                    <a:pt x="287" y="318"/>
                  </a:lnTo>
                  <a:lnTo>
                    <a:pt x="253" y="336"/>
                  </a:lnTo>
                  <a:lnTo>
                    <a:pt x="259" y="294"/>
                  </a:lnTo>
                  <a:lnTo>
                    <a:pt x="223" y="318"/>
                  </a:lnTo>
                  <a:lnTo>
                    <a:pt x="214" y="384"/>
                  </a:lnTo>
                  <a:lnTo>
                    <a:pt x="154" y="396"/>
                  </a:lnTo>
                  <a:lnTo>
                    <a:pt x="121" y="423"/>
                  </a:lnTo>
                  <a:lnTo>
                    <a:pt x="85" y="423"/>
                  </a:lnTo>
                  <a:lnTo>
                    <a:pt x="79" y="387"/>
                  </a:lnTo>
                  <a:lnTo>
                    <a:pt x="46" y="387"/>
                  </a:lnTo>
                  <a:lnTo>
                    <a:pt x="46" y="420"/>
                  </a:lnTo>
                  <a:lnTo>
                    <a:pt x="13" y="426"/>
                  </a:lnTo>
                  <a:lnTo>
                    <a:pt x="15" y="454"/>
                  </a:lnTo>
                  <a:lnTo>
                    <a:pt x="60" y="454"/>
                  </a:lnTo>
                  <a:lnTo>
                    <a:pt x="151" y="454"/>
                  </a:lnTo>
                  <a:lnTo>
                    <a:pt x="105" y="545"/>
                  </a:lnTo>
                  <a:lnTo>
                    <a:pt x="46" y="561"/>
                  </a:lnTo>
                  <a:cubicBezTo>
                    <a:pt x="30" y="571"/>
                    <a:pt x="16" y="588"/>
                    <a:pt x="10" y="603"/>
                  </a:cubicBezTo>
                  <a:cubicBezTo>
                    <a:pt x="4" y="618"/>
                    <a:pt x="0" y="639"/>
                    <a:pt x="7" y="654"/>
                  </a:cubicBezTo>
                  <a:lnTo>
                    <a:pt x="49" y="693"/>
                  </a:lnTo>
                  <a:lnTo>
                    <a:pt x="46" y="753"/>
                  </a:lnTo>
                  <a:lnTo>
                    <a:pt x="76" y="762"/>
                  </a:lnTo>
                  <a:lnTo>
                    <a:pt x="85" y="795"/>
                  </a:lnTo>
                  <a:lnTo>
                    <a:pt x="46" y="792"/>
                  </a:lnTo>
                  <a:lnTo>
                    <a:pt x="16" y="822"/>
                  </a:lnTo>
                  <a:lnTo>
                    <a:pt x="121" y="837"/>
                  </a:lnTo>
                  <a:lnTo>
                    <a:pt x="196" y="801"/>
                  </a:lnTo>
                  <a:lnTo>
                    <a:pt x="166" y="975"/>
                  </a:lnTo>
                  <a:lnTo>
                    <a:pt x="82" y="1068"/>
                  </a:lnTo>
                  <a:cubicBezTo>
                    <a:pt x="65" y="1093"/>
                    <a:pt x="49" y="1116"/>
                    <a:pt x="67" y="1125"/>
                  </a:cubicBezTo>
                  <a:cubicBezTo>
                    <a:pt x="85" y="1134"/>
                    <a:pt x="101" y="1124"/>
                    <a:pt x="118" y="1101"/>
                  </a:cubicBezTo>
                  <a:lnTo>
                    <a:pt x="193" y="957"/>
                  </a:lnTo>
                  <a:lnTo>
                    <a:pt x="241" y="862"/>
                  </a:lnTo>
                  <a:lnTo>
                    <a:pt x="287" y="862"/>
                  </a:lnTo>
                  <a:lnTo>
                    <a:pt x="295" y="816"/>
                  </a:lnTo>
                  <a:lnTo>
                    <a:pt x="256" y="792"/>
                  </a:lnTo>
                  <a:lnTo>
                    <a:pt x="250" y="732"/>
                  </a:lnTo>
                  <a:lnTo>
                    <a:pt x="287" y="726"/>
                  </a:lnTo>
                  <a:lnTo>
                    <a:pt x="287" y="771"/>
                  </a:lnTo>
                  <a:lnTo>
                    <a:pt x="400" y="696"/>
                  </a:lnTo>
                  <a:cubicBezTo>
                    <a:pt x="454" y="684"/>
                    <a:pt x="550" y="687"/>
                    <a:pt x="610" y="696"/>
                  </a:cubicBezTo>
                  <a:cubicBezTo>
                    <a:pt x="670" y="705"/>
                    <a:pt x="728" y="734"/>
                    <a:pt x="763" y="753"/>
                  </a:cubicBezTo>
                  <a:cubicBezTo>
                    <a:pt x="798" y="772"/>
                    <a:pt x="801" y="784"/>
                    <a:pt x="820" y="810"/>
                  </a:cubicBezTo>
                  <a:lnTo>
                    <a:pt x="877" y="908"/>
                  </a:lnTo>
                  <a:lnTo>
                    <a:pt x="967" y="998"/>
                  </a:lnTo>
                  <a:lnTo>
                    <a:pt x="925" y="906"/>
                  </a:lnTo>
                  <a:cubicBezTo>
                    <a:pt x="930" y="900"/>
                    <a:pt x="904" y="939"/>
                    <a:pt x="997" y="963"/>
                  </a:cubicBezTo>
                  <a:cubicBezTo>
                    <a:pt x="1090" y="987"/>
                    <a:pt x="1170" y="1000"/>
                    <a:pt x="1228" y="1011"/>
                  </a:cubicBezTo>
                  <a:lnTo>
                    <a:pt x="1348" y="1029"/>
                  </a:lnTo>
                  <a:lnTo>
                    <a:pt x="1375" y="998"/>
                  </a:lnTo>
                  <a:lnTo>
                    <a:pt x="1300" y="960"/>
                  </a:lnTo>
                  <a:lnTo>
                    <a:pt x="1421" y="953"/>
                  </a:lnTo>
                  <a:lnTo>
                    <a:pt x="1336" y="785"/>
                  </a:lnTo>
                  <a:cubicBezTo>
                    <a:pt x="1307" y="722"/>
                    <a:pt x="1273" y="630"/>
                    <a:pt x="1244" y="575"/>
                  </a:cubicBezTo>
                  <a:cubicBezTo>
                    <a:pt x="1166" y="463"/>
                    <a:pt x="1188" y="486"/>
                    <a:pt x="1162" y="456"/>
                  </a:cubicBezTo>
                  <a:lnTo>
                    <a:pt x="1107" y="383"/>
                  </a:lnTo>
                  <a:lnTo>
                    <a:pt x="1007" y="227"/>
                  </a:lnTo>
                  <a:lnTo>
                    <a:pt x="924" y="154"/>
                  </a:lnTo>
                  <a:lnTo>
                    <a:pt x="860" y="99"/>
                  </a:lnTo>
                  <a:lnTo>
                    <a:pt x="709" y="0"/>
                  </a:lnTo>
                  <a:lnTo>
                    <a:pt x="664" y="0"/>
                  </a:lnTo>
                  <a:lnTo>
                    <a:pt x="730" y="81"/>
                  </a:lnTo>
                  <a:lnTo>
                    <a:pt x="695" y="91"/>
                  </a:lnTo>
                  <a:lnTo>
                    <a:pt x="634" y="24"/>
                  </a:lnTo>
                  <a:lnTo>
                    <a:pt x="520" y="15"/>
                  </a:lnTo>
                  <a:lnTo>
                    <a:pt x="493" y="51"/>
                  </a:lnTo>
                  <a:lnTo>
                    <a:pt x="469" y="93"/>
                  </a:lnTo>
                  <a:lnTo>
                    <a:pt x="436" y="153"/>
                  </a:lnTo>
                  <a:lnTo>
                    <a:pt x="430" y="189"/>
                  </a:lnTo>
                  <a:lnTo>
                    <a:pt x="706" y="186"/>
                  </a:lnTo>
                  <a:lnTo>
                    <a:pt x="712" y="234"/>
                  </a:lnTo>
                  <a:lnTo>
                    <a:pt x="628" y="291"/>
                  </a:lnTo>
                  <a:lnTo>
                    <a:pt x="634" y="342"/>
                  </a:lnTo>
                  <a:lnTo>
                    <a:pt x="574" y="399"/>
                  </a:lnTo>
                  <a:lnTo>
                    <a:pt x="565" y="363"/>
                  </a:lnTo>
                  <a:lnTo>
                    <a:pt x="505" y="366"/>
                  </a:lnTo>
                  <a:cubicBezTo>
                    <a:pt x="481" y="359"/>
                    <a:pt x="448" y="339"/>
                    <a:pt x="423" y="318"/>
                  </a:cubicBezTo>
                  <a:lnTo>
                    <a:pt x="355" y="243"/>
                  </a:lnTo>
                  <a:lnTo>
                    <a:pt x="283" y="234"/>
                  </a:lnTo>
                  <a:lnTo>
                    <a:pt x="287" y="318"/>
                  </a:lnTo>
                </a:path>
              </a:pathLst>
            </a:custGeom>
            <a:solidFill>
              <a:schemeClr val="bg1"/>
            </a:solidFill>
            <a:ln w="9525">
              <a:noFill/>
              <a:round/>
              <a:headEnd/>
              <a:tailEnd/>
            </a:ln>
            <a:effectLst/>
          </p:spPr>
          <p:txBody>
            <a:bodyPr/>
            <a:lstStyle/>
            <a:p>
              <a:endParaRPr lang="ja-JP" altLang="en-US"/>
            </a:p>
          </p:txBody>
        </p:sp>
        <p:sp>
          <p:nvSpPr>
            <p:cNvPr id="3138" name="Freeform 66"/>
            <p:cNvSpPr>
              <a:spLocks/>
            </p:cNvSpPr>
            <p:nvPr userDrawn="1"/>
          </p:nvSpPr>
          <p:spPr bwMode="ltGray">
            <a:xfrm>
              <a:off x="4408" y="1097"/>
              <a:ext cx="209" cy="188"/>
            </a:xfrm>
            <a:custGeom>
              <a:avLst/>
              <a:gdLst/>
              <a:ahLst/>
              <a:cxnLst>
                <a:cxn ang="0">
                  <a:pos x="18" y="177"/>
                </a:cxn>
                <a:cxn ang="0">
                  <a:pos x="0" y="201"/>
                </a:cxn>
                <a:cxn ang="0">
                  <a:pos x="78" y="210"/>
                </a:cxn>
                <a:cxn ang="0">
                  <a:pos x="132" y="204"/>
                </a:cxn>
                <a:cxn ang="0">
                  <a:pos x="147" y="183"/>
                </a:cxn>
                <a:cxn ang="0">
                  <a:pos x="153" y="111"/>
                </a:cxn>
                <a:cxn ang="0">
                  <a:pos x="233" y="82"/>
                </a:cxn>
                <a:cxn ang="0">
                  <a:pos x="159" y="0"/>
                </a:cxn>
                <a:cxn ang="0">
                  <a:pos x="165" y="48"/>
                </a:cxn>
                <a:cxn ang="0">
                  <a:pos x="123" y="57"/>
                </a:cxn>
                <a:cxn ang="0">
                  <a:pos x="117" y="87"/>
                </a:cxn>
                <a:cxn ang="0">
                  <a:pos x="54" y="78"/>
                </a:cxn>
                <a:cxn ang="0">
                  <a:pos x="57" y="159"/>
                </a:cxn>
                <a:cxn ang="0">
                  <a:pos x="18" y="177"/>
                </a:cxn>
              </a:cxnLst>
              <a:rect l="0" t="0" r="r" b="b"/>
              <a:pathLst>
                <a:path w="233" h="210">
                  <a:moveTo>
                    <a:pt x="18" y="177"/>
                  </a:moveTo>
                  <a:lnTo>
                    <a:pt x="0" y="201"/>
                  </a:lnTo>
                  <a:lnTo>
                    <a:pt x="78" y="210"/>
                  </a:lnTo>
                  <a:lnTo>
                    <a:pt x="132" y="204"/>
                  </a:lnTo>
                  <a:lnTo>
                    <a:pt x="147" y="183"/>
                  </a:lnTo>
                  <a:lnTo>
                    <a:pt x="153" y="111"/>
                  </a:lnTo>
                  <a:lnTo>
                    <a:pt x="233" y="82"/>
                  </a:lnTo>
                  <a:lnTo>
                    <a:pt x="159" y="0"/>
                  </a:lnTo>
                  <a:lnTo>
                    <a:pt x="165" y="48"/>
                  </a:lnTo>
                  <a:lnTo>
                    <a:pt x="123" y="57"/>
                  </a:lnTo>
                  <a:lnTo>
                    <a:pt x="117" y="87"/>
                  </a:lnTo>
                  <a:cubicBezTo>
                    <a:pt x="78" y="99"/>
                    <a:pt x="61" y="65"/>
                    <a:pt x="54" y="78"/>
                  </a:cubicBezTo>
                  <a:lnTo>
                    <a:pt x="57" y="159"/>
                  </a:lnTo>
                  <a:lnTo>
                    <a:pt x="18" y="177"/>
                  </a:lnTo>
                  <a:close/>
                </a:path>
              </a:pathLst>
            </a:custGeom>
            <a:solidFill>
              <a:schemeClr val="bg1"/>
            </a:solidFill>
            <a:ln w="9525">
              <a:noFill/>
              <a:round/>
              <a:headEnd/>
              <a:tailEnd/>
            </a:ln>
            <a:effectLst/>
          </p:spPr>
          <p:txBody>
            <a:bodyPr/>
            <a:lstStyle/>
            <a:p>
              <a:endParaRPr lang="ja-JP" altLang="en-US"/>
            </a:p>
          </p:txBody>
        </p:sp>
        <p:sp>
          <p:nvSpPr>
            <p:cNvPr id="3139" name="Freeform 67"/>
            <p:cNvSpPr>
              <a:spLocks/>
            </p:cNvSpPr>
            <p:nvPr userDrawn="1"/>
          </p:nvSpPr>
          <p:spPr bwMode="ltGray">
            <a:xfrm>
              <a:off x="4043" y="1045"/>
              <a:ext cx="451" cy="348"/>
            </a:xfrm>
            <a:custGeom>
              <a:avLst/>
              <a:gdLst/>
              <a:ahLst/>
              <a:cxnLst>
                <a:cxn ang="0">
                  <a:pos x="97" y="367"/>
                </a:cxn>
                <a:cxn ang="0">
                  <a:pos x="142" y="367"/>
                </a:cxn>
                <a:cxn ang="0">
                  <a:pos x="231" y="337"/>
                </a:cxn>
                <a:cxn ang="0">
                  <a:pos x="261" y="337"/>
                </a:cxn>
                <a:cxn ang="0">
                  <a:pos x="303" y="340"/>
                </a:cxn>
                <a:cxn ang="0">
                  <a:pos x="324" y="367"/>
                </a:cxn>
                <a:cxn ang="0">
                  <a:pos x="324" y="322"/>
                </a:cxn>
                <a:cxn ang="0">
                  <a:pos x="369" y="276"/>
                </a:cxn>
                <a:cxn ang="0">
                  <a:pos x="414" y="276"/>
                </a:cxn>
                <a:cxn ang="0">
                  <a:pos x="324" y="231"/>
                </a:cxn>
                <a:cxn ang="0">
                  <a:pos x="291" y="277"/>
                </a:cxn>
                <a:cxn ang="0">
                  <a:pos x="188" y="276"/>
                </a:cxn>
                <a:cxn ang="0">
                  <a:pos x="233" y="231"/>
                </a:cxn>
                <a:cxn ang="0">
                  <a:pos x="233" y="185"/>
                </a:cxn>
                <a:cxn ang="0">
                  <a:pos x="278" y="185"/>
                </a:cxn>
                <a:cxn ang="0">
                  <a:pos x="321" y="163"/>
                </a:cxn>
                <a:cxn ang="0">
                  <a:pos x="393" y="202"/>
                </a:cxn>
                <a:cxn ang="0">
                  <a:pos x="438" y="160"/>
                </a:cxn>
                <a:cxn ang="0">
                  <a:pos x="462" y="106"/>
                </a:cxn>
                <a:cxn ang="0">
                  <a:pos x="456" y="82"/>
                </a:cxn>
                <a:cxn ang="0">
                  <a:pos x="504" y="67"/>
                </a:cxn>
                <a:cxn ang="0">
                  <a:pos x="501" y="34"/>
                </a:cxn>
                <a:cxn ang="0">
                  <a:pos x="465" y="10"/>
                </a:cxn>
                <a:cxn ang="0">
                  <a:pos x="354" y="10"/>
                </a:cxn>
                <a:cxn ang="0">
                  <a:pos x="222" y="73"/>
                </a:cxn>
                <a:cxn ang="0">
                  <a:pos x="195" y="103"/>
                </a:cxn>
                <a:cxn ang="0">
                  <a:pos x="147" y="106"/>
                </a:cxn>
                <a:cxn ang="0">
                  <a:pos x="81" y="130"/>
                </a:cxn>
                <a:cxn ang="0">
                  <a:pos x="66" y="148"/>
                </a:cxn>
                <a:cxn ang="0">
                  <a:pos x="52" y="185"/>
                </a:cxn>
                <a:cxn ang="0">
                  <a:pos x="52" y="231"/>
                </a:cxn>
                <a:cxn ang="0">
                  <a:pos x="15" y="241"/>
                </a:cxn>
                <a:cxn ang="0">
                  <a:pos x="15" y="340"/>
                </a:cxn>
                <a:cxn ang="0">
                  <a:pos x="54" y="340"/>
                </a:cxn>
                <a:cxn ang="0">
                  <a:pos x="60" y="298"/>
                </a:cxn>
                <a:cxn ang="0">
                  <a:pos x="147" y="301"/>
                </a:cxn>
                <a:cxn ang="0">
                  <a:pos x="132" y="331"/>
                </a:cxn>
                <a:cxn ang="0">
                  <a:pos x="87" y="337"/>
                </a:cxn>
                <a:cxn ang="0">
                  <a:pos x="97" y="367"/>
                </a:cxn>
              </a:cxnLst>
              <a:rect l="0" t="0" r="r" b="b"/>
              <a:pathLst>
                <a:path w="504" h="388">
                  <a:moveTo>
                    <a:pt x="97" y="367"/>
                  </a:moveTo>
                  <a:lnTo>
                    <a:pt x="142" y="367"/>
                  </a:lnTo>
                  <a:cubicBezTo>
                    <a:pt x="164" y="362"/>
                    <a:pt x="180" y="340"/>
                    <a:pt x="231" y="337"/>
                  </a:cubicBezTo>
                  <a:cubicBezTo>
                    <a:pt x="282" y="334"/>
                    <a:pt x="244" y="337"/>
                    <a:pt x="261" y="337"/>
                  </a:cubicBezTo>
                  <a:lnTo>
                    <a:pt x="303" y="340"/>
                  </a:lnTo>
                  <a:lnTo>
                    <a:pt x="324" y="367"/>
                  </a:lnTo>
                  <a:lnTo>
                    <a:pt x="324" y="322"/>
                  </a:lnTo>
                  <a:lnTo>
                    <a:pt x="369" y="276"/>
                  </a:lnTo>
                  <a:lnTo>
                    <a:pt x="414" y="276"/>
                  </a:lnTo>
                  <a:lnTo>
                    <a:pt x="324" y="231"/>
                  </a:lnTo>
                  <a:lnTo>
                    <a:pt x="291" y="277"/>
                  </a:lnTo>
                  <a:lnTo>
                    <a:pt x="188" y="276"/>
                  </a:lnTo>
                  <a:lnTo>
                    <a:pt x="233" y="231"/>
                  </a:lnTo>
                  <a:lnTo>
                    <a:pt x="233" y="185"/>
                  </a:lnTo>
                  <a:lnTo>
                    <a:pt x="278" y="185"/>
                  </a:lnTo>
                  <a:lnTo>
                    <a:pt x="321" y="163"/>
                  </a:lnTo>
                  <a:lnTo>
                    <a:pt x="393" y="202"/>
                  </a:lnTo>
                  <a:lnTo>
                    <a:pt x="438" y="160"/>
                  </a:lnTo>
                  <a:lnTo>
                    <a:pt x="462" y="106"/>
                  </a:lnTo>
                  <a:lnTo>
                    <a:pt x="456" y="82"/>
                  </a:lnTo>
                  <a:lnTo>
                    <a:pt x="504" y="67"/>
                  </a:lnTo>
                  <a:lnTo>
                    <a:pt x="501" y="34"/>
                  </a:lnTo>
                  <a:lnTo>
                    <a:pt x="465" y="10"/>
                  </a:lnTo>
                  <a:cubicBezTo>
                    <a:pt x="441" y="6"/>
                    <a:pt x="394" y="0"/>
                    <a:pt x="354" y="10"/>
                  </a:cubicBezTo>
                  <a:cubicBezTo>
                    <a:pt x="306" y="13"/>
                    <a:pt x="248" y="56"/>
                    <a:pt x="222" y="73"/>
                  </a:cubicBezTo>
                  <a:lnTo>
                    <a:pt x="195" y="103"/>
                  </a:lnTo>
                  <a:lnTo>
                    <a:pt x="147" y="106"/>
                  </a:lnTo>
                  <a:lnTo>
                    <a:pt x="81" y="130"/>
                  </a:lnTo>
                  <a:cubicBezTo>
                    <a:pt x="68" y="137"/>
                    <a:pt x="71" y="139"/>
                    <a:pt x="66" y="148"/>
                  </a:cubicBezTo>
                  <a:cubicBezTo>
                    <a:pt x="61" y="157"/>
                    <a:pt x="54" y="171"/>
                    <a:pt x="52" y="185"/>
                  </a:cubicBezTo>
                  <a:cubicBezTo>
                    <a:pt x="38" y="210"/>
                    <a:pt x="58" y="222"/>
                    <a:pt x="52" y="231"/>
                  </a:cubicBezTo>
                  <a:lnTo>
                    <a:pt x="15" y="241"/>
                  </a:lnTo>
                  <a:cubicBezTo>
                    <a:pt x="9" y="259"/>
                    <a:pt x="0" y="292"/>
                    <a:pt x="15" y="340"/>
                  </a:cubicBezTo>
                  <a:cubicBezTo>
                    <a:pt x="30" y="388"/>
                    <a:pt x="46" y="347"/>
                    <a:pt x="54" y="340"/>
                  </a:cubicBezTo>
                  <a:lnTo>
                    <a:pt x="60" y="298"/>
                  </a:lnTo>
                  <a:lnTo>
                    <a:pt x="147" y="301"/>
                  </a:lnTo>
                  <a:lnTo>
                    <a:pt x="132" y="331"/>
                  </a:lnTo>
                  <a:lnTo>
                    <a:pt x="87" y="337"/>
                  </a:lnTo>
                  <a:lnTo>
                    <a:pt x="97" y="367"/>
                  </a:lnTo>
                  <a:close/>
                </a:path>
              </a:pathLst>
            </a:custGeom>
            <a:solidFill>
              <a:schemeClr val="bg1"/>
            </a:solidFill>
            <a:ln w="9525">
              <a:noFill/>
              <a:round/>
              <a:headEnd/>
              <a:tailEnd/>
            </a:ln>
            <a:effectLst/>
          </p:spPr>
          <p:txBody>
            <a:bodyPr/>
            <a:lstStyle/>
            <a:p>
              <a:endParaRPr lang="ja-JP" altLang="en-US"/>
            </a:p>
          </p:txBody>
        </p:sp>
        <p:sp>
          <p:nvSpPr>
            <p:cNvPr id="3140" name="Freeform 68"/>
            <p:cNvSpPr>
              <a:spLocks/>
            </p:cNvSpPr>
            <p:nvPr userDrawn="1"/>
          </p:nvSpPr>
          <p:spPr bwMode="ltGray">
            <a:xfrm>
              <a:off x="4118" y="960"/>
              <a:ext cx="174" cy="156"/>
            </a:xfrm>
            <a:custGeom>
              <a:avLst/>
              <a:gdLst/>
              <a:ahLst/>
              <a:cxnLst>
                <a:cxn ang="0">
                  <a:pos x="0" y="174"/>
                </a:cxn>
                <a:cxn ang="0">
                  <a:pos x="33" y="135"/>
                </a:cxn>
                <a:cxn ang="0">
                  <a:pos x="105" y="132"/>
                </a:cxn>
                <a:cxn ang="0">
                  <a:pos x="138" y="93"/>
                </a:cxn>
                <a:cxn ang="0">
                  <a:pos x="141" y="69"/>
                </a:cxn>
                <a:cxn ang="0">
                  <a:pos x="194" y="54"/>
                </a:cxn>
                <a:cxn ang="0">
                  <a:pos x="168" y="27"/>
                </a:cxn>
                <a:cxn ang="0">
                  <a:pos x="135" y="30"/>
                </a:cxn>
                <a:cxn ang="0">
                  <a:pos x="99" y="0"/>
                </a:cxn>
                <a:cxn ang="0">
                  <a:pos x="72" y="33"/>
                </a:cxn>
                <a:cxn ang="0">
                  <a:pos x="0" y="87"/>
                </a:cxn>
                <a:cxn ang="0">
                  <a:pos x="0" y="174"/>
                </a:cxn>
              </a:cxnLst>
              <a:rect l="0" t="0" r="r" b="b"/>
              <a:pathLst>
                <a:path w="194" h="174">
                  <a:moveTo>
                    <a:pt x="0" y="174"/>
                  </a:moveTo>
                  <a:lnTo>
                    <a:pt x="33" y="135"/>
                  </a:lnTo>
                  <a:lnTo>
                    <a:pt x="105" y="132"/>
                  </a:lnTo>
                  <a:lnTo>
                    <a:pt x="138" y="93"/>
                  </a:lnTo>
                  <a:lnTo>
                    <a:pt x="141" y="69"/>
                  </a:lnTo>
                  <a:lnTo>
                    <a:pt x="194" y="54"/>
                  </a:lnTo>
                  <a:lnTo>
                    <a:pt x="168" y="27"/>
                  </a:lnTo>
                  <a:lnTo>
                    <a:pt x="135" y="30"/>
                  </a:lnTo>
                  <a:lnTo>
                    <a:pt x="99" y="0"/>
                  </a:lnTo>
                  <a:lnTo>
                    <a:pt x="72" y="33"/>
                  </a:lnTo>
                  <a:lnTo>
                    <a:pt x="0" y="87"/>
                  </a:lnTo>
                  <a:lnTo>
                    <a:pt x="0" y="174"/>
                  </a:lnTo>
                  <a:close/>
                </a:path>
              </a:pathLst>
            </a:custGeom>
            <a:solidFill>
              <a:schemeClr val="bg1"/>
            </a:solidFill>
            <a:ln w="9525">
              <a:noFill/>
              <a:round/>
              <a:headEnd/>
              <a:tailEnd/>
            </a:ln>
            <a:effectLst/>
          </p:spPr>
          <p:txBody>
            <a:bodyPr/>
            <a:lstStyle/>
            <a:p>
              <a:endParaRPr lang="ja-JP" altLang="en-US"/>
            </a:p>
          </p:txBody>
        </p:sp>
        <p:sp>
          <p:nvSpPr>
            <p:cNvPr id="3141" name="Freeform 69"/>
            <p:cNvSpPr>
              <a:spLocks/>
            </p:cNvSpPr>
            <p:nvPr userDrawn="1"/>
          </p:nvSpPr>
          <p:spPr bwMode="ltGray">
            <a:xfrm>
              <a:off x="2789" y="967"/>
              <a:ext cx="1460" cy="1790"/>
            </a:xfrm>
            <a:custGeom>
              <a:avLst/>
              <a:gdLst/>
              <a:ahLst/>
              <a:cxnLst>
                <a:cxn ang="0">
                  <a:pos x="1061" y="9"/>
                </a:cxn>
                <a:cxn ang="0">
                  <a:pos x="868" y="82"/>
                </a:cxn>
                <a:cxn ang="0">
                  <a:pos x="558" y="275"/>
                </a:cxn>
                <a:cxn ang="0">
                  <a:pos x="266" y="604"/>
                </a:cxn>
                <a:cxn ang="0">
                  <a:pos x="110" y="896"/>
                </a:cxn>
                <a:cxn ang="0">
                  <a:pos x="10" y="1271"/>
                </a:cxn>
                <a:cxn ang="0">
                  <a:pos x="19" y="1655"/>
                </a:cxn>
                <a:cxn ang="0">
                  <a:pos x="73" y="1786"/>
                </a:cxn>
                <a:cxn ang="0">
                  <a:pos x="145" y="1849"/>
                </a:cxn>
                <a:cxn ang="0">
                  <a:pos x="190" y="1996"/>
                </a:cxn>
                <a:cxn ang="0">
                  <a:pos x="214" y="1927"/>
                </a:cxn>
                <a:cxn ang="0">
                  <a:pos x="250" y="1819"/>
                </a:cxn>
                <a:cxn ang="0">
                  <a:pos x="277" y="1630"/>
                </a:cxn>
                <a:cxn ang="0">
                  <a:pos x="379" y="1525"/>
                </a:cxn>
                <a:cxn ang="0">
                  <a:pos x="385" y="1621"/>
                </a:cxn>
                <a:cxn ang="0">
                  <a:pos x="394" y="1696"/>
                </a:cxn>
                <a:cxn ang="0">
                  <a:pos x="352" y="1834"/>
                </a:cxn>
                <a:cxn ang="0">
                  <a:pos x="475" y="1609"/>
                </a:cxn>
                <a:cxn ang="0">
                  <a:pos x="526" y="1504"/>
                </a:cxn>
                <a:cxn ang="0">
                  <a:pos x="754" y="1507"/>
                </a:cxn>
                <a:cxn ang="0">
                  <a:pos x="823" y="1462"/>
                </a:cxn>
                <a:cxn ang="0">
                  <a:pos x="799" y="1549"/>
                </a:cxn>
                <a:cxn ang="0">
                  <a:pos x="868" y="1633"/>
                </a:cxn>
                <a:cxn ang="0">
                  <a:pos x="922" y="1462"/>
                </a:cxn>
                <a:cxn ang="0">
                  <a:pos x="763" y="1357"/>
                </a:cxn>
                <a:cxn ang="0">
                  <a:pos x="652" y="1288"/>
                </a:cxn>
                <a:cxn ang="0">
                  <a:pos x="670" y="1225"/>
                </a:cxn>
                <a:cxn ang="0">
                  <a:pos x="769" y="1180"/>
                </a:cxn>
                <a:cxn ang="0">
                  <a:pos x="958" y="1105"/>
                </a:cxn>
                <a:cxn ang="0">
                  <a:pos x="1042" y="1155"/>
                </a:cxn>
                <a:cxn ang="0">
                  <a:pos x="1147" y="1156"/>
                </a:cxn>
                <a:cxn ang="0">
                  <a:pos x="1261" y="1153"/>
                </a:cxn>
                <a:cxn ang="0">
                  <a:pos x="1147" y="1492"/>
                </a:cxn>
                <a:cxn ang="0">
                  <a:pos x="1261" y="1411"/>
                </a:cxn>
                <a:cxn ang="0">
                  <a:pos x="1279" y="1294"/>
                </a:cxn>
                <a:cxn ang="0">
                  <a:pos x="1384" y="1219"/>
                </a:cxn>
                <a:cxn ang="0">
                  <a:pos x="1420" y="1135"/>
                </a:cxn>
                <a:cxn ang="0">
                  <a:pos x="1552" y="1120"/>
                </a:cxn>
                <a:cxn ang="0">
                  <a:pos x="1618" y="1042"/>
                </a:cxn>
                <a:cxn ang="0">
                  <a:pos x="1555" y="1036"/>
                </a:cxn>
                <a:cxn ang="0">
                  <a:pos x="1483" y="958"/>
                </a:cxn>
                <a:cxn ang="0">
                  <a:pos x="1330" y="889"/>
                </a:cxn>
                <a:cxn ang="0">
                  <a:pos x="1177" y="913"/>
                </a:cxn>
                <a:cxn ang="0">
                  <a:pos x="1033" y="748"/>
                </a:cxn>
                <a:cxn ang="0">
                  <a:pos x="970" y="724"/>
                </a:cxn>
                <a:cxn ang="0">
                  <a:pos x="1039" y="676"/>
                </a:cxn>
                <a:cxn ang="0">
                  <a:pos x="979" y="631"/>
                </a:cxn>
                <a:cxn ang="0">
                  <a:pos x="913" y="592"/>
                </a:cxn>
                <a:cxn ang="0">
                  <a:pos x="861" y="520"/>
                </a:cxn>
                <a:cxn ang="0">
                  <a:pos x="868" y="445"/>
                </a:cxn>
                <a:cxn ang="0">
                  <a:pos x="994" y="481"/>
                </a:cxn>
                <a:cxn ang="0">
                  <a:pos x="913" y="436"/>
                </a:cxn>
                <a:cxn ang="0">
                  <a:pos x="919" y="391"/>
                </a:cxn>
                <a:cxn ang="0">
                  <a:pos x="1033" y="334"/>
                </a:cxn>
                <a:cxn ang="0">
                  <a:pos x="1048" y="277"/>
                </a:cxn>
                <a:cxn ang="0">
                  <a:pos x="1129" y="247"/>
                </a:cxn>
                <a:cxn ang="0">
                  <a:pos x="1174" y="136"/>
                </a:cxn>
                <a:cxn ang="0">
                  <a:pos x="1180" y="13"/>
                </a:cxn>
              </a:cxnLst>
              <a:rect l="0" t="0" r="r" b="b"/>
              <a:pathLst>
                <a:path w="1630" h="1996">
                  <a:moveTo>
                    <a:pt x="1125" y="0"/>
                  </a:moveTo>
                  <a:lnTo>
                    <a:pt x="1061" y="9"/>
                  </a:lnTo>
                  <a:lnTo>
                    <a:pt x="952" y="52"/>
                  </a:lnTo>
                  <a:lnTo>
                    <a:pt x="868" y="82"/>
                  </a:lnTo>
                  <a:lnTo>
                    <a:pt x="768" y="137"/>
                  </a:lnTo>
                  <a:lnTo>
                    <a:pt x="558" y="275"/>
                  </a:lnTo>
                  <a:lnTo>
                    <a:pt x="403" y="430"/>
                  </a:lnTo>
                  <a:lnTo>
                    <a:pt x="266" y="604"/>
                  </a:lnTo>
                  <a:cubicBezTo>
                    <a:pt x="226" y="660"/>
                    <a:pt x="189" y="720"/>
                    <a:pt x="163" y="769"/>
                  </a:cubicBezTo>
                  <a:cubicBezTo>
                    <a:pt x="135" y="828"/>
                    <a:pt x="129" y="844"/>
                    <a:pt x="110" y="896"/>
                  </a:cubicBezTo>
                  <a:lnTo>
                    <a:pt x="46" y="1079"/>
                  </a:lnTo>
                  <a:lnTo>
                    <a:pt x="10" y="1271"/>
                  </a:lnTo>
                  <a:lnTo>
                    <a:pt x="0" y="1445"/>
                  </a:lnTo>
                  <a:lnTo>
                    <a:pt x="19" y="1655"/>
                  </a:lnTo>
                  <a:lnTo>
                    <a:pt x="58" y="1735"/>
                  </a:lnTo>
                  <a:lnTo>
                    <a:pt x="73" y="1786"/>
                  </a:lnTo>
                  <a:lnTo>
                    <a:pt x="103" y="1777"/>
                  </a:lnTo>
                  <a:lnTo>
                    <a:pt x="145" y="1849"/>
                  </a:lnTo>
                  <a:lnTo>
                    <a:pt x="157" y="1957"/>
                  </a:lnTo>
                  <a:lnTo>
                    <a:pt x="190" y="1996"/>
                  </a:lnTo>
                  <a:lnTo>
                    <a:pt x="247" y="1993"/>
                  </a:lnTo>
                  <a:lnTo>
                    <a:pt x="214" y="1927"/>
                  </a:lnTo>
                  <a:lnTo>
                    <a:pt x="199" y="1834"/>
                  </a:lnTo>
                  <a:lnTo>
                    <a:pt x="250" y="1819"/>
                  </a:lnTo>
                  <a:lnTo>
                    <a:pt x="253" y="1705"/>
                  </a:lnTo>
                  <a:lnTo>
                    <a:pt x="277" y="1630"/>
                  </a:lnTo>
                  <a:lnTo>
                    <a:pt x="286" y="1591"/>
                  </a:lnTo>
                  <a:lnTo>
                    <a:pt x="379" y="1525"/>
                  </a:lnTo>
                  <a:lnTo>
                    <a:pt x="325" y="1627"/>
                  </a:lnTo>
                  <a:lnTo>
                    <a:pt x="385" y="1621"/>
                  </a:lnTo>
                  <a:lnTo>
                    <a:pt x="358" y="1666"/>
                  </a:lnTo>
                  <a:cubicBezTo>
                    <a:pt x="359" y="1678"/>
                    <a:pt x="395" y="1678"/>
                    <a:pt x="394" y="1696"/>
                  </a:cubicBezTo>
                  <a:cubicBezTo>
                    <a:pt x="393" y="1714"/>
                    <a:pt x="359" y="1754"/>
                    <a:pt x="352" y="1777"/>
                  </a:cubicBezTo>
                  <a:cubicBezTo>
                    <a:pt x="345" y="1800"/>
                    <a:pt x="330" y="1841"/>
                    <a:pt x="352" y="1834"/>
                  </a:cubicBezTo>
                  <a:cubicBezTo>
                    <a:pt x="374" y="1827"/>
                    <a:pt x="464" y="1769"/>
                    <a:pt x="484" y="1732"/>
                  </a:cubicBezTo>
                  <a:lnTo>
                    <a:pt x="475" y="1609"/>
                  </a:lnTo>
                  <a:lnTo>
                    <a:pt x="517" y="1558"/>
                  </a:lnTo>
                  <a:lnTo>
                    <a:pt x="526" y="1504"/>
                  </a:lnTo>
                  <a:lnTo>
                    <a:pt x="568" y="1570"/>
                  </a:lnTo>
                  <a:lnTo>
                    <a:pt x="754" y="1507"/>
                  </a:lnTo>
                  <a:lnTo>
                    <a:pt x="748" y="1438"/>
                  </a:lnTo>
                  <a:lnTo>
                    <a:pt x="823" y="1462"/>
                  </a:lnTo>
                  <a:lnTo>
                    <a:pt x="844" y="1513"/>
                  </a:lnTo>
                  <a:lnTo>
                    <a:pt x="799" y="1549"/>
                  </a:lnTo>
                  <a:cubicBezTo>
                    <a:pt x="793" y="1567"/>
                    <a:pt x="793" y="1585"/>
                    <a:pt x="808" y="1624"/>
                  </a:cubicBezTo>
                  <a:cubicBezTo>
                    <a:pt x="823" y="1663"/>
                    <a:pt x="859" y="1649"/>
                    <a:pt x="868" y="1633"/>
                  </a:cubicBezTo>
                  <a:lnTo>
                    <a:pt x="865" y="1528"/>
                  </a:lnTo>
                  <a:lnTo>
                    <a:pt x="922" y="1462"/>
                  </a:lnTo>
                  <a:lnTo>
                    <a:pt x="826" y="1417"/>
                  </a:lnTo>
                  <a:lnTo>
                    <a:pt x="763" y="1357"/>
                  </a:lnTo>
                  <a:lnTo>
                    <a:pt x="742" y="1300"/>
                  </a:lnTo>
                  <a:lnTo>
                    <a:pt x="652" y="1288"/>
                  </a:lnTo>
                  <a:lnTo>
                    <a:pt x="664" y="1255"/>
                  </a:lnTo>
                  <a:lnTo>
                    <a:pt x="670" y="1225"/>
                  </a:lnTo>
                  <a:lnTo>
                    <a:pt x="733" y="1222"/>
                  </a:lnTo>
                  <a:lnTo>
                    <a:pt x="769" y="1180"/>
                  </a:lnTo>
                  <a:lnTo>
                    <a:pt x="835" y="1090"/>
                  </a:lnTo>
                  <a:lnTo>
                    <a:pt x="958" y="1105"/>
                  </a:lnTo>
                  <a:lnTo>
                    <a:pt x="991" y="1153"/>
                  </a:lnTo>
                  <a:lnTo>
                    <a:pt x="1042" y="1155"/>
                  </a:lnTo>
                  <a:lnTo>
                    <a:pt x="1105" y="1090"/>
                  </a:lnTo>
                  <a:lnTo>
                    <a:pt x="1147" y="1156"/>
                  </a:lnTo>
                  <a:lnTo>
                    <a:pt x="1216" y="1132"/>
                  </a:lnTo>
                  <a:lnTo>
                    <a:pt x="1261" y="1153"/>
                  </a:lnTo>
                  <a:lnTo>
                    <a:pt x="1147" y="1360"/>
                  </a:lnTo>
                  <a:lnTo>
                    <a:pt x="1147" y="1492"/>
                  </a:lnTo>
                  <a:lnTo>
                    <a:pt x="1189" y="1492"/>
                  </a:lnTo>
                  <a:lnTo>
                    <a:pt x="1261" y="1411"/>
                  </a:lnTo>
                  <a:lnTo>
                    <a:pt x="1258" y="1327"/>
                  </a:lnTo>
                  <a:lnTo>
                    <a:pt x="1279" y="1294"/>
                  </a:lnTo>
                  <a:lnTo>
                    <a:pt x="1294" y="1243"/>
                  </a:lnTo>
                  <a:lnTo>
                    <a:pt x="1384" y="1219"/>
                  </a:lnTo>
                  <a:lnTo>
                    <a:pt x="1372" y="1162"/>
                  </a:lnTo>
                  <a:lnTo>
                    <a:pt x="1420" y="1135"/>
                  </a:lnTo>
                  <a:lnTo>
                    <a:pt x="1459" y="1117"/>
                  </a:lnTo>
                  <a:lnTo>
                    <a:pt x="1552" y="1120"/>
                  </a:lnTo>
                  <a:lnTo>
                    <a:pt x="1591" y="1063"/>
                  </a:lnTo>
                  <a:lnTo>
                    <a:pt x="1618" y="1042"/>
                  </a:lnTo>
                  <a:lnTo>
                    <a:pt x="1630" y="1024"/>
                  </a:lnTo>
                  <a:lnTo>
                    <a:pt x="1555" y="1036"/>
                  </a:lnTo>
                  <a:lnTo>
                    <a:pt x="1555" y="985"/>
                  </a:lnTo>
                  <a:lnTo>
                    <a:pt x="1483" y="958"/>
                  </a:lnTo>
                  <a:lnTo>
                    <a:pt x="1459" y="985"/>
                  </a:lnTo>
                  <a:lnTo>
                    <a:pt x="1330" y="889"/>
                  </a:lnTo>
                  <a:lnTo>
                    <a:pt x="1276" y="931"/>
                  </a:lnTo>
                  <a:lnTo>
                    <a:pt x="1177" y="913"/>
                  </a:lnTo>
                  <a:lnTo>
                    <a:pt x="1186" y="841"/>
                  </a:lnTo>
                  <a:lnTo>
                    <a:pt x="1033" y="748"/>
                  </a:lnTo>
                  <a:lnTo>
                    <a:pt x="970" y="763"/>
                  </a:lnTo>
                  <a:lnTo>
                    <a:pt x="970" y="724"/>
                  </a:lnTo>
                  <a:lnTo>
                    <a:pt x="1003" y="685"/>
                  </a:lnTo>
                  <a:lnTo>
                    <a:pt x="1039" y="676"/>
                  </a:lnTo>
                  <a:lnTo>
                    <a:pt x="1006" y="619"/>
                  </a:lnTo>
                  <a:lnTo>
                    <a:pt x="979" y="631"/>
                  </a:lnTo>
                  <a:lnTo>
                    <a:pt x="979" y="574"/>
                  </a:lnTo>
                  <a:lnTo>
                    <a:pt x="913" y="592"/>
                  </a:lnTo>
                  <a:lnTo>
                    <a:pt x="904" y="514"/>
                  </a:lnTo>
                  <a:lnTo>
                    <a:pt x="861" y="520"/>
                  </a:lnTo>
                  <a:lnTo>
                    <a:pt x="816" y="430"/>
                  </a:lnTo>
                  <a:lnTo>
                    <a:pt x="868" y="445"/>
                  </a:lnTo>
                  <a:lnTo>
                    <a:pt x="910" y="484"/>
                  </a:lnTo>
                  <a:lnTo>
                    <a:pt x="994" y="481"/>
                  </a:lnTo>
                  <a:lnTo>
                    <a:pt x="967" y="433"/>
                  </a:lnTo>
                  <a:lnTo>
                    <a:pt x="913" y="436"/>
                  </a:lnTo>
                  <a:lnTo>
                    <a:pt x="877" y="400"/>
                  </a:lnTo>
                  <a:lnTo>
                    <a:pt x="919" y="391"/>
                  </a:lnTo>
                  <a:lnTo>
                    <a:pt x="970" y="397"/>
                  </a:lnTo>
                  <a:lnTo>
                    <a:pt x="1033" y="334"/>
                  </a:lnTo>
                  <a:lnTo>
                    <a:pt x="1000" y="289"/>
                  </a:lnTo>
                  <a:lnTo>
                    <a:pt x="1048" y="277"/>
                  </a:lnTo>
                  <a:lnTo>
                    <a:pt x="1144" y="283"/>
                  </a:lnTo>
                  <a:lnTo>
                    <a:pt x="1129" y="247"/>
                  </a:lnTo>
                  <a:lnTo>
                    <a:pt x="1171" y="205"/>
                  </a:lnTo>
                  <a:lnTo>
                    <a:pt x="1174" y="136"/>
                  </a:lnTo>
                  <a:lnTo>
                    <a:pt x="1222" y="46"/>
                  </a:lnTo>
                  <a:lnTo>
                    <a:pt x="1180" y="13"/>
                  </a:lnTo>
                  <a:lnTo>
                    <a:pt x="1125" y="0"/>
                  </a:lnTo>
                  <a:close/>
                </a:path>
              </a:pathLst>
            </a:custGeom>
            <a:solidFill>
              <a:schemeClr val="bg1"/>
            </a:solidFill>
            <a:ln w="9525">
              <a:noFill/>
              <a:round/>
              <a:headEnd/>
              <a:tailEnd/>
            </a:ln>
            <a:effectLst/>
          </p:spPr>
          <p:txBody>
            <a:bodyPr/>
            <a:lstStyle/>
            <a:p>
              <a:endParaRPr lang="ja-JP" altLang="en-US"/>
            </a:p>
          </p:txBody>
        </p:sp>
        <p:sp>
          <p:nvSpPr>
            <p:cNvPr id="3142" name="Freeform 70"/>
            <p:cNvSpPr>
              <a:spLocks/>
            </p:cNvSpPr>
            <p:nvPr userDrawn="1"/>
          </p:nvSpPr>
          <p:spPr bwMode="ltGray">
            <a:xfrm>
              <a:off x="3747" y="3265"/>
              <a:ext cx="400" cy="295"/>
            </a:xfrm>
            <a:custGeom>
              <a:avLst/>
              <a:gdLst/>
              <a:ahLst/>
              <a:cxnLst>
                <a:cxn ang="0">
                  <a:pos x="0" y="162"/>
                </a:cxn>
                <a:cxn ang="0">
                  <a:pos x="0" y="258"/>
                </a:cxn>
                <a:cxn ang="0">
                  <a:pos x="109" y="295"/>
                </a:cxn>
                <a:cxn ang="0">
                  <a:pos x="183" y="309"/>
                </a:cxn>
                <a:cxn ang="0">
                  <a:pos x="240" y="318"/>
                </a:cxn>
                <a:cxn ang="0">
                  <a:pos x="318" y="327"/>
                </a:cxn>
                <a:cxn ang="0">
                  <a:pos x="414" y="324"/>
                </a:cxn>
                <a:cxn ang="0">
                  <a:pos x="427" y="295"/>
                </a:cxn>
                <a:cxn ang="0">
                  <a:pos x="382" y="250"/>
                </a:cxn>
                <a:cxn ang="0">
                  <a:pos x="382" y="204"/>
                </a:cxn>
                <a:cxn ang="0">
                  <a:pos x="309" y="159"/>
                </a:cxn>
                <a:cxn ang="0">
                  <a:pos x="315" y="90"/>
                </a:cxn>
                <a:cxn ang="0">
                  <a:pos x="255" y="57"/>
                </a:cxn>
                <a:cxn ang="0">
                  <a:pos x="246" y="114"/>
                </a:cxn>
                <a:cxn ang="0">
                  <a:pos x="204" y="84"/>
                </a:cxn>
                <a:cxn ang="0">
                  <a:pos x="168" y="99"/>
                </a:cxn>
                <a:cxn ang="0">
                  <a:pos x="180" y="48"/>
                </a:cxn>
                <a:cxn ang="0">
                  <a:pos x="111" y="36"/>
                </a:cxn>
                <a:cxn ang="0">
                  <a:pos x="109" y="114"/>
                </a:cxn>
                <a:cxn ang="0">
                  <a:pos x="144" y="186"/>
                </a:cxn>
                <a:cxn ang="0">
                  <a:pos x="75" y="195"/>
                </a:cxn>
                <a:cxn ang="0">
                  <a:pos x="36" y="162"/>
                </a:cxn>
                <a:cxn ang="0">
                  <a:pos x="0" y="162"/>
                </a:cxn>
              </a:cxnLst>
              <a:rect l="0" t="0" r="r" b="b"/>
              <a:pathLst>
                <a:path w="446" h="329">
                  <a:moveTo>
                    <a:pt x="0" y="162"/>
                  </a:moveTo>
                  <a:lnTo>
                    <a:pt x="0" y="258"/>
                  </a:lnTo>
                  <a:lnTo>
                    <a:pt x="109" y="295"/>
                  </a:lnTo>
                  <a:lnTo>
                    <a:pt x="183" y="309"/>
                  </a:lnTo>
                  <a:lnTo>
                    <a:pt x="240" y="318"/>
                  </a:lnTo>
                  <a:lnTo>
                    <a:pt x="318" y="327"/>
                  </a:lnTo>
                  <a:lnTo>
                    <a:pt x="414" y="324"/>
                  </a:lnTo>
                  <a:cubicBezTo>
                    <a:pt x="432" y="319"/>
                    <a:pt x="446" y="329"/>
                    <a:pt x="427" y="295"/>
                  </a:cubicBezTo>
                  <a:cubicBezTo>
                    <a:pt x="408" y="261"/>
                    <a:pt x="389" y="265"/>
                    <a:pt x="382" y="250"/>
                  </a:cubicBezTo>
                  <a:lnTo>
                    <a:pt x="382" y="204"/>
                  </a:lnTo>
                  <a:lnTo>
                    <a:pt x="309" y="159"/>
                  </a:lnTo>
                  <a:cubicBezTo>
                    <a:pt x="298" y="140"/>
                    <a:pt x="333" y="144"/>
                    <a:pt x="315" y="90"/>
                  </a:cubicBezTo>
                  <a:cubicBezTo>
                    <a:pt x="297" y="36"/>
                    <a:pt x="266" y="53"/>
                    <a:pt x="255" y="57"/>
                  </a:cubicBezTo>
                  <a:lnTo>
                    <a:pt x="246" y="114"/>
                  </a:lnTo>
                  <a:lnTo>
                    <a:pt x="204" y="84"/>
                  </a:lnTo>
                  <a:lnTo>
                    <a:pt x="168" y="99"/>
                  </a:lnTo>
                  <a:lnTo>
                    <a:pt x="180" y="48"/>
                  </a:lnTo>
                  <a:cubicBezTo>
                    <a:pt x="171" y="38"/>
                    <a:pt x="135" y="0"/>
                    <a:pt x="111" y="36"/>
                  </a:cubicBezTo>
                  <a:cubicBezTo>
                    <a:pt x="87" y="72"/>
                    <a:pt x="104" y="89"/>
                    <a:pt x="109" y="114"/>
                  </a:cubicBezTo>
                  <a:lnTo>
                    <a:pt x="144" y="186"/>
                  </a:lnTo>
                  <a:lnTo>
                    <a:pt x="75" y="195"/>
                  </a:lnTo>
                  <a:lnTo>
                    <a:pt x="36" y="162"/>
                  </a:lnTo>
                  <a:lnTo>
                    <a:pt x="0" y="162"/>
                  </a:lnTo>
                  <a:close/>
                </a:path>
              </a:pathLst>
            </a:custGeom>
            <a:solidFill>
              <a:schemeClr val="bg1"/>
            </a:solidFill>
            <a:ln w="9525">
              <a:noFill/>
              <a:round/>
              <a:headEnd/>
              <a:tailEnd/>
            </a:ln>
            <a:effectLst/>
          </p:spPr>
          <p:txBody>
            <a:bodyPr/>
            <a:lstStyle/>
            <a:p>
              <a:endParaRPr lang="ja-JP" altLang="en-US"/>
            </a:p>
          </p:txBody>
        </p:sp>
        <p:sp>
          <p:nvSpPr>
            <p:cNvPr id="3143" name="Freeform 71"/>
            <p:cNvSpPr>
              <a:spLocks/>
            </p:cNvSpPr>
            <p:nvPr userDrawn="1"/>
          </p:nvSpPr>
          <p:spPr bwMode="ltGray">
            <a:xfrm>
              <a:off x="3653" y="3182"/>
              <a:ext cx="395" cy="131"/>
            </a:xfrm>
            <a:custGeom>
              <a:avLst/>
              <a:gdLst/>
              <a:ahLst/>
              <a:cxnLst>
                <a:cxn ang="0">
                  <a:pos x="6" y="78"/>
                </a:cxn>
                <a:cxn ang="0">
                  <a:pos x="60" y="141"/>
                </a:cxn>
                <a:cxn ang="0">
                  <a:pos x="169" y="110"/>
                </a:cxn>
                <a:cxn ang="0">
                  <a:pos x="216" y="66"/>
                </a:cxn>
                <a:cxn ang="0">
                  <a:pos x="260" y="110"/>
                </a:cxn>
                <a:cxn ang="0">
                  <a:pos x="303" y="99"/>
                </a:cxn>
                <a:cxn ang="0">
                  <a:pos x="351" y="110"/>
                </a:cxn>
                <a:cxn ang="0">
                  <a:pos x="351" y="64"/>
                </a:cxn>
                <a:cxn ang="0">
                  <a:pos x="384" y="30"/>
                </a:cxn>
                <a:cxn ang="0">
                  <a:pos x="402" y="60"/>
                </a:cxn>
                <a:cxn ang="0">
                  <a:pos x="429" y="18"/>
                </a:cxn>
                <a:cxn ang="0">
                  <a:pos x="378" y="0"/>
                </a:cxn>
                <a:cxn ang="0">
                  <a:pos x="305" y="64"/>
                </a:cxn>
                <a:cxn ang="0">
                  <a:pos x="237" y="12"/>
                </a:cxn>
                <a:cxn ang="0">
                  <a:pos x="192" y="54"/>
                </a:cxn>
                <a:cxn ang="0">
                  <a:pos x="144" y="75"/>
                </a:cxn>
                <a:cxn ang="0">
                  <a:pos x="129" y="84"/>
                </a:cxn>
                <a:cxn ang="0">
                  <a:pos x="108" y="78"/>
                </a:cxn>
                <a:cxn ang="0">
                  <a:pos x="60" y="54"/>
                </a:cxn>
                <a:cxn ang="0">
                  <a:pos x="6" y="78"/>
                </a:cxn>
              </a:cxnLst>
              <a:rect l="0" t="0" r="r" b="b"/>
              <a:pathLst>
                <a:path w="441" h="146">
                  <a:moveTo>
                    <a:pt x="6" y="78"/>
                  </a:moveTo>
                  <a:cubicBezTo>
                    <a:pt x="0" y="90"/>
                    <a:pt x="33" y="136"/>
                    <a:pt x="60" y="141"/>
                  </a:cubicBezTo>
                  <a:cubicBezTo>
                    <a:pt x="87" y="146"/>
                    <a:pt x="143" y="123"/>
                    <a:pt x="169" y="110"/>
                  </a:cubicBezTo>
                  <a:lnTo>
                    <a:pt x="216" y="66"/>
                  </a:lnTo>
                  <a:lnTo>
                    <a:pt x="260" y="110"/>
                  </a:lnTo>
                  <a:lnTo>
                    <a:pt x="303" y="99"/>
                  </a:lnTo>
                  <a:lnTo>
                    <a:pt x="351" y="110"/>
                  </a:lnTo>
                  <a:lnTo>
                    <a:pt x="351" y="64"/>
                  </a:lnTo>
                  <a:lnTo>
                    <a:pt x="384" y="30"/>
                  </a:lnTo>
                  <a:cubicBezTo>
                    <a:pt x="392" y="29"/>
                    <a:pt x="363" y="66"/>
                    <a:pt x="402" y="60"/>
                  </a:cubicBezTo>
                  <a:cubicBezTo>
                    <a:pt x="441" y="54"/>
                    <a:pt x="433" y="28"/>
                    <a:pt x="429" y="18"/>
                  </a:cubicBezTo>
                  <a:lnTo>
                    <a:pt x="378" y="0"/>
                  </a:lnTo>
                  <a:lnTo>
                    <a:pt x="305" y="64"/>
                  </a:lnTo>
                  <a:lnTo>
                    <a:pt x="237" y="12"/>
                  </a:lnTo>
                  <a:lnTo>
                    <a:pt x="192" y="54"/>
                  </a:lnTo>
                  <a:lnTo>
                    <a:pt x="144" y="75"/>
                  </a:lnTo>
                  <a:lnTo>
                    <a:pt x="129" y="84"/>
                  </a:lnTo>
                  <a:lnTo>
                    <a:pt x="108" y="78"/>
                  </a:lnTo>
                  <a:cubicBezTo>
                    <a:pt x="97" y="73"/>
                    <a:pt x="99" y="60"/>
                    <a:pt x="60" y="54"/>
                  </a:cubicBezTo>
                  <a:cubicBezTo>
                    <a:pt x="21" y="48"/>
                    <a:pt x="17" y="73"/>
                    <a:pt x="6" y="78"/>
                  </a:cubicBezTo>
                  <a:close/>
                </a:path>
              </a:pathLst>
            </a:custGeom>
            <a:solidFill>
              <a:schemeClr val="bg1"/>
            </a:solidFill>
            <a:ln w="9525">
              <a:noFill/>
              <a:round/>
              <a:headEnd/>
              <a:tailEnd/>
            </a:ln>
            <a:effectLst/>
          </p:spPr>
          <p:txBody>
            <a:bodyPr/>
            <a:lstStyle/>
            <a:p>
              <a:endParaRPr lang="ja-JP" altLang="en-US"/>
            </a:p>
          </p:txBody>
        </p:sp>
        <p:sp>
          <p:nvSpPr>
            <p:cNvPr id="3144" name="Freeform 72"/>
            <p:cNvSpPr>
              <a:spLocks/>
            </p:cNvSpPr>
            <p:nvPr userDrawn="1"/>
          </p:nvSpPr>
          <p:spPr bwMode="ltGray">
            <a:xfrm>
              <a:off x="2944" y="2778"/>
              <a:ext cx="134" cy="178"/>
            </a:xfrm>
            <a:custGeom>
              <a:avLst/>
              <a:gdLst/>
              <a:ahLst/>
              <a:cxnLst>
                <a:cxn ang="0">
                  <a:pos x="0" y="0"/>
                </a:cxn>
                <a:cxn ang="0">
                  <a:pos x="15" y="63"/>
                </a:cxn>
                <a:cxn ang="0">
                  <a:pos x="45" y="120"/>
                </a:cxn>
                <a:cxn ang="0">
                  <a:pos x="90" y="186"/>
                </a:cxn>
                <a:cxn ang="0">
                  <a:pos x="123" y="198"/>
                </a:cxn>
                <a:cxn ang="0">
                  <a:pos x="150" y="162"/>
                </a:cxn>
                <a:cxn ang="0">
                  <a:pos x="114" y="162"/>
                </a:cxn>
                <a:cxn ang="0">
                  <a:pos x="111" y="102"/>
                </a:cxn>
                <a:cxn ang="0">
                  <a:pos x="78" y="84"/>
                </a:cxn>
                <a:cxn ang="0">
                  <a:pos x="99" y="21"/>
                </a:cxn>
                <a:cxn ang="0">
                  <a:pos x="48" y="36"/>
                </a:cxn>
                <a:cxn ang="0">
                  <a:pos x="0" y="0"/>
                </a:cxn>
              </a:cxnLst>
              <a:rect l="0" t="0" r="r" b="b"/>
              <a:pathLst>
                <a:path w="150" h="198">
                  <a:moveTo>
                    <a:pt x="0" y="0"/>
                  </a:moveTo>
                  <a:lnTo>
                    <a:pt x="15" y="63"/>
                  </a:lnTo>
                  <a:lnTo>
                    <a:pt x="45" y="120"/>
                  </a:lnTo>
                  <a:lnTo>
                    <a:pt x="90" y="186"/>
                  </a:lnTo>
                  <a:lnTo>
                    <a:pt x="123" y="198"/>
                  </a:lnTo>
                  <a:lnTo>
                    <a:pt x="150" y="162"/>
                  </a:lnTo>
                  <a:lnTo>
                    <a:pt x="114" y="162"/>
                  </a:lnTo>
                  <a:lnTo>
                    <a:pt x="111" y="102"/>
                  </a:lnTo>
                  <a:lnTo>
                    <a:pt x="78" y="84"/>
                  </a:lnTo>
                  <a:lnTo>
                    <a:pt x="99" y="21"/>
                  </a:lnTo>
                  <a:lnTo>
                    <a:pt x="48" y="36"/>
                  </a:lnTo>
                  <a:lnTo>
                    <a:pt x="0" y="0"/>
                  </a:lnTo>
                  <a:close/>
                </a:path>
              </a:pathLst>
            </a:custGeom>
            <a:solidFill>
              <a:schemeClr val="bg1"/>
            </a:solidFill>
            <a:ln w="9525">
              <a:noFill/>
              <a:round/>
              <a:headEnd/>
              <a:tailEnd/>
            </a:ln>
            <a:effectLst/>
          </p:spPr>
          <p:txBody>
            <a:bodyPr/>
            <a:lstStyle/>
            <a:p>
              <a:endParaRPr lang="ja-JP" altLang="en-US"/>
            </a:p>
          </p:txBody>
        </p:sp>
        <p:sp>
          <p:nvSpPr>
            <p:cNvPr id="3145" name="Freeform 73"/>
            <p:cNvSpPr>
              <a:spLocks/>
            </p:cNvSpPr>
            <p:nvPr userDrawn="1"/>
          </p:nvSpPr>
          <p:spPr bwMode="ltGray">
            <a:xfrm>
              <a:off x="3074" y="2697"/>
              <a:ext cx="80" cy="263"/>
            </a:xfrm>
            <a:custGeom>
              <a:avLst/>
              <a:gdLst/>
              <a:ahLst/>
              <a:cxnLst>
                <a:cxn ang="0">
                  <a:pos x="56" y="0"/>
                </a:cxn>
                <a:cxn ang="0">
                  <a:pos x="29" y="78"/>
                </a:cxn>
                <a:cxn ang="0">
                  <a:pos x="2" y="111"/>
                </a:cxn>
                <a:cxn ang="0">
                  <a:pos x="0" y="157"/>
                </a:cxn>
                <a:cxn ang="0">
                  <a:pos x="35" y="162"/>
                </a:cxn>
                <a:cxn ang="0">
                  <a:pos x="45" y="202"/>
                </a:cxn>
                <a:cxn ang="0">
                  <a:pos x="17" y="231"/>
                </a:cxn>
                <a:cxn ang="0">
                  <a:pos x="65" y="291"/>
                </a:cxn>
                <a:cxn ang="0">
                  <a:pos x="90" y="293"/>
                </a:cxn>
                <a:cxn ang="0">
                  <a:pos x="62" y="261"/>
                </a:cxn>
                <a:cxn ang="0">
                  <a:pos x="71" y="177"/>
                </a:cxn>
                <a:cxn ang="0">
                  <a:pos x="45" y="157"/>
                </a:cxn>
                <a:cxn ang="0">
                  <a:pos x="29" y="129"/>
                </a:cxn>
                <a:cxn ang="0">
                  <a:pos x="56" y="93"/>
                </a:cxn>
                <a:cxn ang="0">
                  <a:pos x="90" y="66"/>
                </a:cxn>
                <a:cxn ang="0">
                  <a:pos x="56" y="0"/>
                </a:cxn>
              </a:cxnLst>
              <a:rect l="0" t="0" r="r" b="b"/>
              <a:pathLst>
                <a:path w="90" h="293">
                  <a:moveTo>
                    <a:pt x="56" y="0"/>
                  </a:moveTo>
                  <a:lnTo>
                    <a:pt x="29" y="78"/>
                  </a:lnTo>
                  <a:lnTo>
                    <a:pt x="2" y="111"/>
                  </a:lnTo>
                  <a:lnTo>
                    <a:pt x="0" y="157"/>
                  </a:lnTo>
                  <a:lnTo>
                    <a:pt x="35" y="162"/>
                  </a:lnTo>
                  <a:lnTo>
                    <a:pt x="45" y="202"/>
                  </a:lnTo>
                  <a:lnTo>
                    <a:pt x="17" y="231"/>
                  </a:lnTo>
                  <a:lnTo>
                    <a:pt x="65" y="291"/>
                  </a:lnTo>
                  <a:lnTo>
                    <a:pt x="90" y="293"/>
                  </a:lnTo>
                  <a:lnTo>
                    <a:pt x="62" y="261"/>
                  </a:lnTo>
                  <a:lnTo>
                    <a:pt x="71" y="177"/>
                  </a:lnTo>
                  <a:lnTo>
                    <a:pt x="45" y="157"/>
                  </a:lnTo>
                  <a:lnTo>
                    <a:pt x="29" y="129"/>
                  </a:lnTo>
                  <a:lnTo>
                    <a:pt x="56" y="93"/>
                  </a:lnTo>
                  <a:lnTo>
                    <a:pt x="90" y="66"/>
                  </a:lnTo>
                  <a:lnTo>
                    <a:pt x="56" y="0"/>
                  </a:lnTo>
                  <a:close/>
                </a:path>
              </a:pathLst>
            </a:custGeom>
            <a:solidFill>
              <a:schemeClr val="bg1"/>
            </a:solidFill>
            <a:ln w="9525">
              <a:noFill/>
              <a:round/>
              <a:headEnd/>
              <a:tailEnd/>
            </a:ln>
            <a:effectLst/>
          </p:spPr>
          <p:txBody>
            <a:bodyPr/>
            <a:lstStyle/>
            <a:p>
              <a:endParaRPr lang="ja-JP" altLang="en-US"/>
            </a:p>
          </p:txBody>
        </p:sp>
        <p:sp>
          <p:nvSpPr>
            <p:cNvPr id="3146" name="Freeform 74"/>
            <p:cNvSpPr>
              <a:spLocks/>
            </p:cNvSpPr>
            <p:nvPr userDrawn="1"/>
          </p:nvSpPr>
          <p:spPr bwMode="ltGray">
            <a:xfrm>
              <a:off x="3194" y="2490"/>
              <a:ext cx="258" cy="224"/>
            </a:xfrm>
            <a:custGeom>
              <a:avLst/>
              <a:gdLst/>
              <a:ahLst/>
              <a:cxnLst>
                <a:cxn ang="0">
                  <a:pos x="0" y="249"/>
                </a:cxn>
                <a:cxn ang="0">
                  <a:pos x="12" y="213"/>
                </a:cxn>
                <a:cxn ang="0">
                  <a:pos x="66" y="216"/>
                </a:cxn>
                <a:cxn ang="0">
                  <a:pos x="69" y="180"/>
                </a:cxn>
                <a:cxn ang="0">
                  <a:pos x="156" y="147"/>
                </a:cxn>
                <a:cxn ang="0">
                  <a:pos x="183" y="161"/>
                </a:cxn>
                <a:cxn ang="0">
                  <a:pos x="171" y="15"/>
                </a:cxn>
                <a:cxn ang="0">
                  <a:pos x="228" y="0"/>
                </a:cxn>
                <a:cxn ang="0">
                  <a:pos x="288" y="45"/>
                </a:cxn>
                <a:cxn ang="0">
                  <a:pos x="246" y="39"/>
                </a:cxn>
                <a:cxn ang="0">
                  <a:pos x="219" y="63"/>
                </a:cxn>
                <a:cxn ang="0">
                  <a:pos x="243" y="150"/>
                </a:cxn>
                <a:cxn ang="0">
                  <a:pos x="183" y="206"/>
                </a:cxn>
                <a:cxn ang="0">
                  <a:pos x="0" y="249"/>
                </a:cxn>
              </a:cxnLst>
              <a:rect l="0" t="0" r="r" b="b"/>
              <a:pathLst>
                <a:path w="288" h="249">
                  <a:moveTo>
                    <a:pt x="0" y="249"/>
                  </a:moveTo>
                  <a:lnTo>
                    <a:pt x="12" y="213"/>
                  </a:lnTo>
                  <a:lnTo>
                    <a:pt x="66" y="216"/>
                  </a:lnTo>
                  <a:lnTo>
                    <a:pt x="69" y="180"/>
                  </a:lnTo>
                  <a:lnTo>
                    <a:pt x="156" y="147"/>
                  </a:lnTo>
                  <a:lnTo>
                    <a:pt x="183" y="161"/>
                  </a:lnTo>
                  <a:lnTo>
                    <a:pt x="171" y="15"/>
                  </a:lnTo>
                  <a:lnTo>
                    <a:pt x="228" y="0"/>
                  </a:lnTo>
                  <a:lnTo>
                    <a:pt x="288" y="45"/>
                  </a:lnTo>
                  <a:lnTo>
                    <a:pt x="246" y="39"/>
                  </a:lnTo>
                  <a:lnTo>
                    <a:pt x="219" y="63"/>
                  </a:lnTo>
                  <a:lnTo>
                    <a:pt x="243" y="150"/>
                  </a:lnTo>
                  <a:lnTo>
                    <a:pt x="183" y="206"/>
                  </a:lnTo>
                  <a:lnTo>
                    <a:pt x="0" y="249"/>
                  </a:lnTo>
                  <a:close/>
                </a:path>
              </a:pathLst>
            </a:custGeom>
            <a:solidFill>
              <a:schemeClr val="bg1"/>
            </a:solidFill>
            <a:ln w="9525">
              <a:noFill/>
              <a:round/>
              <a:headEnd/>
              <a:tailEnd/>
            </a:ln>
            <a:effectLst/>
          </p:spPr>
          <p:txBody>
            <a:bodyPr/>
            <a:lstStyle/>
            <a:p>
              <a:endParaRPr lang="ja-JP" altLang="en-US"/>
            </a:p>
          </p:txBody>
        </p:sp>
        <p:sp>
          <p:nvSpPr>
            <p:cNvPr id="3147" name="AutoShape 75"/>
            <p:cNvSpPr>
              <a:spLocks noChangeArrowheads="1"/>
            </p:cNvSpPr>
            <p:nvPr userDrawn="1"/>
          </p:nvSpPr>
          <p:spPr bwMode="ltGray">
            <a:xfrm rot="-32400000">
              <a:off x="3561" y="1130"/>
              <a:ext cx="812" cy="610"/>
            </a:xfrm>
            <a:custGeom>
              <a:avLst/>
              <a:gdLst>
                <a:gd name="G0" fmla="+- 1492 0 0"/>
                <a:gd name="G1" fmla="+- 21600 0 1492"/>
                <a:gd name="G2" fmla="+- 21600 0 1492"/>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492" y="10800"/>
                  </a:moveTo>
                  <a:cubicBezTo>
                    <a:pt x="1492" y="15941"/>
                    <a:pt x="5659" y="20108"/>
                    <a:pt x="10800" y="20108"/>
                  </a:cubicBezTo>
                  <a:cubicBezTo>
                    <a:pt x="15941" y="20108"/>
                    <a:pt x="20108" y="15941"/>
                    <a:pt x="20108" y="10800"/>
                  </a:cubicBezTo>
                  <a:cubicBezTo>
                    <a:pt x="20108" y="5659"/>
                    <a:pt x="15941" y="1492"/>
                    <a:pt x="10800" y="1492"/>
                  </a:cubicBezTo>
                  <a:cubicBezTo>
                    <a:pt x="5659" y="1492"/>
                    <a:pt x="1492" y="5659"/>
                    <a:pt x="1492" y="10800"/>
                  </a:cubicBezTo>
                  <a:close/>
                </a:path>
              </a:pathLst>
            </a:custGeom>
            <a:solidFill>
              <a:schemeClr val="bg1"/>
            </a:solidFill>
            <a:ln w="9525">
              <a:noFill/>
              <a:round/>
              <a:headEnd/>
              <a:tailEnd/>
            </a:ln>
            <a:effectLst/>
          </p:spPr>
          <p:txBody>
            <a:bodyPr wrap="none" anchor="ctr"/>
            <a:lstStyle/>
            <a:p>
              <a:endParaRPr lang="ja-JP" altLang="en-US"/>
            </a:p>
          </p:txBody>
        </p:sp>
      </p:grpSp>
      <p:sp>
        <p:nvSpPr>
          <p:cNvPr id="3148" name="Rectangle 76"/>
          <p:cNvSpPr>
            <a:spLocks noChangeArrowheads="1"/>
          </p:cNvSpPr>
          <p:nvPr/>
        </p:nvSpPr>
        <p:spPr bwMode="invGray">
          <a:xfrm>
            <a:off x="0" y="5229225"/>
            <a:ext cx="9144000" cy="1628775"/>
          </a:xfrm>
          <a:prstGeom prst="rect">
            <a:avLst/>
          </a:prstGeom>
          <a:gradFill rotWithShape="1">
            <a:gsLst>
              <a:gs pos="0">
                <a:schemeClr val="bg2">
                  <a:gamma/>
                  <a:shade val="69804"/>
                  <a:invGamma/>
                </a:schemeClr>
              </a:gs>
              <a:gs pos="100000">
                <a:schemeClr val="bg2"/>
              </a:gs>
            </a:gsLst>
            <a:lin ang="5400000" scaled="1"/>
          </a:gradFill>
          <a:ln w="9525">
            <a:noFill/>
            <a:miter lim="800000"/>
            <a:headEnd/>
            <a:tailEnd/>
          </a:ln>
          <a:effectLst/>
        </p:spPr>
        <p:txBody>
          <a:bodyPr wrap="none" anchor="ctr"/>
          <a:lstStyle/>
          <a:p>
            <a:endParaRPr lang="ja-JP" altLang="en-US"/>
          </a:p>
        </p:txBody>
      </p:sp>
      <p:grpSp>
        <p:nvGrpSpPr>
          <p:cNvPr id="3" name="Group 77"/>
          <p:cNvGrpSpPr>
            <a:grpSpLocks/>
          </p:cNvGrpSpPr>
          <p:nvPr/>
        </p:nvGrpSpPr>
        <p:grpSpPr bwMode="auto">
          <a:xfrm>
            <a:off x="0" y="0"/>
            <a:ext cx="9158288" cy="6858000"/>
            <a:chOff x="0" y="0"/>
            <a:chExt cx="5769" cy="4320"/>
          </a:xfrm>
        </p:grpSpPr>
        <p:sp>
          <p:nvSpPr>
            <p:cNvPr id="3150" name="AutoShape 78"/>
            <p:cNvSpPr>
              <a:spLocks noChangeArrowheads="1"/>
            </p:cNvSpPr>
            <p:nvPr userDrawn="1"/>
          </p:nvSpPr>
          <p:spPr bwMode="gray">
            <a:xfrm>
              <a:off x="24" y="24"/>
              <a:ext cx="5718" cy="4272"/>
            </a:xfrm>
            <a:prstGeom prst="roundRect">
              <a:avLst>
                <a:gd name="adj" fmla="val 6014"/>
              </a:avLst>
            </a:prstGeom>
            <a:noFill/>
            <a:ln w="76200">
              <a:solidFill>
                <a:schemeClr val="tx1"/>
              </a:solidFill>
              <a:round/>
              <a:headEnd/>
              <a:tailEnd/>
            </a:ln>
            <a:effectLst/>
          </p:spPr>
          <p:txBody>
            <a:bodyPr wrap="none" anchor="ctr"/>
            <a:lstStyle/>
            <a:p>
              <a:endParaRPr lang="ja-JP" altLang="en-US"/>
            </a:p>
          </p:txBody>
        </p:sp>
        <p:sp>
          <p:nvSpPr>
            <p:cNvPr id="3151" name="Freeform 79"/>
            <p:cNvSpPr>
              <a:spLocks/>
            </p:cNvSpPr>
            <p:nvPr userDrawn="1"/>
          </p:nvSpPr>
          <p:spPr bwMode="gray">
            <a:xfrm>
              <a:off x="0" y="0"/>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3152" name="Freeform 80"/>
            <p:cNvSpPr>
              <a:spLocks/>
            </p:cNvSpPr>
            <p:nvPr userDrawn="1"/>
          </p:nvSpPr>
          <p:spPr bwMode="gray">
            <a:xfrm rot="10800000">
              <a:off x="5481" y="4032"/>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3153" name="Freeform 81"/>
            <p:cNvSpPr>
              <a:spLocks/>
            </p:cNvSpPr>
            <p:nvPr userDrawn="1"/>
          </p:nvSpPr>
          <p:spPr bwMode="gray">
            <a:xfrm rot="5400000">
              <a:off x="5481" y="0"/>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3154" name="Freeform 82"/>
            <p:cNvSpPr>
              <a:spLocks/>
            </p:cNvSpPr>
            <p:nvPr userDrawn="1"/>
          </p:nvSpPr>
          <p:spPr bwMode="gray">
            <a:xfrm rot="16200000">
              <a:off x="0" y="4032"/>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grpSp>
      <p:sp>
        <p:nvSpPr>
          <p:cNvPr id="3074" name="Rectangle 2"/>
          <p:cNvSpPr>
            <a:spLocks noGrp="1" noChangeArrowheads="1"/>
          </p:cNvSpPr>
          <p:nvPr>
            <p:ph type="ctrTitle"/>
          </p:nvPr>
        </p:nvSpPr>
        <p:spPr>
          <a:xfrm>
            <a:off x="1981200" y="2130425"/>
            <a:ext cx="6477000" cy="1470025"/>
          </a:xfrm>
          <a:effectLst>
            <a:outerShdw dist="53882" dir="2700000" algn="ctr" rotWithShape="0">
              <a:srgbClr val="000000"/>
            </a:outerShdw>
          </a:effectLst>
        </p:spPr>
        <p:txBody>
          <a:bodyPr/>
          <a:lstStyle>
            <a:lvl1pPr algn="l">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609600" y="5410200"/>
            <a:ext cx="7772400" cy="4572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57200" y="6400800"/>
            <a:ext cx="2133600" cy="320675"/>
          </a:xfrm>
        </p:spPr>
        <p:txBody>
          <a:bodyPr/>
          <a:lstStyle>
            <a:lvl1pPr>
              <a:defRPr/>
            </a:lvl1pPr>
          </a:lstStyle>
          <a:p>
            <a:endParaRPr lang="en-US" altLang="ja-JP"/>
          </a:p>
        </p:txBody>
      </p:sp>
      <p:sp>
        <p:nvSpPr>
          <p:cNvPr id="3077" name="Rectangle 5"/>
          <p:cNvSpPr>
            <a:spLocks noGrp="1" noChangeArrowheads="1"/>
          </p:cNvSpPr>
          <p:nvPr>
            <p:ph type="ftr" sz="quarter" idx="3"/>
          </p:nvPr>
        </p:nvSpPr>
        <p:spPr>
          <a:xfrm>
            <a:off x="3124200" y="6400800"/>
            <a:ext cx="2895600" cy="320675"/>
          </a:xfrm>
        </p:spPr>
        <p:txBody>
          <a:bodyPr/>
          <a:lstStyle>
            <a:lvl1pPr>
              <a:defRPr/>
            </a:lvl1pPr>
          </a:lstStyle>
          <a:p>
            <a:endParaRPr lang="en-US" altLang="ja-JP"/>
          </a:p>
        </p:txBody>
      </p:sp>
      <p:sp>
        <p:nvSpPr>
          <p:cNvPr id="3078" name="Rectangle 6"/>
          <p:cNvSpPr>
            <a:spLocks noGrp="1" noChangeArrowheads="1"/>
          </p:cNvSpPr>
          <p:nvPr>
            <p:ph type="sldNum" sz="quarter" idx="4"/>
          </p:nvPr>
        </p:nvSpPr>
        <p:spPr>
          <a:xfrm>
            <a:off x="6553200" y="6400800"/>
            <a:ext cx="2133600" cy="320675"/>
          </a:xfrm>
        </p:spPr>
        <p:txBody>
          <a:bodyPr/>
          <a:lstStyle>
            <a:lvl1pPr>
              <a:defRPr/>
            </a:lvl1pPr>
          </a:lstStyle>
          <a:p>
            <a:fld id="{53A05081-74B3-45ED-B26F-0ACBAA8F85F8}" type="slidenum">
              <a:rPr lang="en-US" altLang="ja-JP" smtClean="0"/>
              <a:pPr/>
              <a:t>‹#›</a:t>
            </a:fld>
            <a:endParaRPr lang="en-US" altLang="ja-JP"/>
          </a:p>
        </p:txBody>
      </p:sp>
      <p:sp>
        <p:nvSpPr>
          <p:cNvPr id="3086" name="Text Box 14"/>
          <p:cNvSpPr txBox="1">
            <a:spLocks noChangeArrowheads="1"/>
          </p:cNvSpPr>
          <p:nvPr/>
        </p:nvSpPr>
        <p:spPr bwMode="auto">
          <a:xfrm>
            <a:off x="87313" y="238125"/>
            <a:ext cx="1892300" cy="488950"/>
          </a:xfrm>
          <a:prstGeom prst="rect">
            <a:avLst/>
          </a:prstGeom>
          <a:noFill/>
          <a:ln w="9525">
            <a:noFill/>
            <a:miter lim="800000"/>
            <a:headEnd/>
            <a:tailEnd/>
          </a:ln>
          <a:effectLst/>
        </p:spPr>
        <p:txBody>
          <a:bodyPr>
            <a:spAutoFit/>
          </a:bodyPr>
          <a:lstStyle/>
          <a:p>
            <a:r>
              <a:rPr lang="ja-JP" altLang="en-US" sz="2600" b="1"/>
              <a:t>会社のロゴ</a:t>
            </a:r>
            <a:endParaRPr lang="en-US" altLang="ja-JP" sz="2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2"/>
                                        </p:tgtEl>
                                        <p:attrNameLst>
                                          <p:attrName>r</p:attrName>
                                        </p:attrNameLst>
                                      </p:cBhvr>
                                    </p:animRot>
                                  </p:childTnLst>
                                </p:cTn>
                              </p:par>
                              <p:par>
                                <p:cTn id="7" presetID="6" presetClass="emph" presetSubtype="0" fill="hold" nodeType="withEffect">
                                  <p:stCondLst>
                                    <p:cond delay="0"/>
                                  </p:stCondLst>
                                  <p:childTnLst>
                                    <p:animScale>
                                      <p:cBhvr>
                                        <p:cTn id="8" dur="3000" fill="hold"/>
                                        <p:tgtEl>
                                          <p:spTgt spid="2"/>
                                        </p:tgtEl>
                                      </p:cBhvr>
                                      <p:by x="150000" y="150000"/>
                                    </p:animScale>
                                  </p:childTnLst>
                                </p:cTn>
                              </p:par>
                              <p:par>
                                <p:cTn id="9" presetID="53" presetClass="exit" presetSubtype="0" fill="remove" nodeType="withEffect">
                                  <p:stCondLst>
                                    <p:cond delay="0"/>
                                  </p:stCondLst>
                                  <p:childTnLst>
                                    <p:anim calcmode="lin" valueType="num">
                                      <p:cBhvr>
                                        <p:cTn id="10" dur="3000"/>
                                        <p:tgtEl>
                                          <p:spTgt spid="2"/>
                                        </p:tgtEl>
                                        <p:attrNameLst>
                                          <p:attrName>ppt_w</p:attrName>
                                        </p:attrNameLst>
                                      </p:cBhvr>
                                      <p:tavLst>
                                        <p:tav tm="0">
                                          <p:val>
                                            <p:strVal val="ppt_w"/>
                                          </p:val>
                                        </p:tav>
                                        <p:tav tm="100000">
                                          <p:val>
                                            <p:fltVal val="0"/>
                                          </p:val>
                                        </p:tav>
                                      </p:tavLst>
                                    </p:anim>
                                    <p:anim calcmode="lin" valueType="num">
                                      <p:cBhvr>
                                        <p:cTn id="11" dur="3000"/>
                                        <p:tgtEl>
                                          <p:spTgt spid="2"/>
                                        </p:tgtEl>
                                        <p:attrNameLst>
                                          <p:attrName>ppt_h</p:attrName>
                                        </p:attrNameLst>
                                      </p:cBhvr>
                                      <p:tavLst>
                                        <p:tav tm="0">
                                          <p:val>
                                            <p:strVal val="ppt_h"/>
                                          </p:val>
                                        </p:tav>
                                        <p:tav tm="100000">
                                          <p:val>
                                            <p:fltVal val="0"/>
                                          </p:val>
                                        </p:tav>
                                      </p:tavLst>
                                    </p:anim>
                                    <p:animEffect transition="out" filter="fade">
                                      <p:cBhvr>
                                        <p:cTn id="12" dur="3000"/>
                                        <p:tgtEl>
                                          <p:spTgt spid="2"/>
                                        </p:tgtEl>
                                      </p:cBhvr>
                                    </p:animEffect>
                                    <p:set>
                                      <p:cBhvr>
                                        <p:cTn id="13"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F4D4846-6E35-465F-BC57-BDD97D98AFBB}" type="slidenum">
              <a:rPr lang="en-US" altLang="ja-JP" smtClean="0"/>
              <a:pPr/>
              <a:t>‹#›</a:t>
            </a:fld>
            <a:endParaRPr lang="en-US" altLang="ja-JP"/>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6D398F-3430-41A5-81BF-3CF12A6B78FD}" type="slidenum">
              <a:rPr lang="en-US" altLang="ja-JP" smtClean="0"/>
              <a:pPr/>
              <a:t>‹#›</a:t>
            </a:fld>
            <a:endParaRPr lang="en-US" altLang="ja-JP"/>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2270B34-C03E-4F6C-B4A3-3E80030CD87D}" type="slidenum">
              <a:rPr lang="en-US" altLang="ja-JP" smtClean="0"/>
              <a:pPr/>
              <a:t>‹#›</a:t>
            </a:fld>
            <a:endParaRPr lang="en-US" altLang="ja-JP"/>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42148B6-E7EE-498E-9A20-A131D5F0E402}"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スライド番号プレースホルダ 7"/>
          <p:cNvSpPr>
            <a:spLocks noGrp="1"/>
          </p:cNvSpPr>
          <p:nvPr>
            <p:ph type="sldNum" sz="quarter" idx="11"/>
          </p:nvPr>
        </p:nvSpPr>
        <p:spPr/>
        <p:txBody>
          <a:bodyPr/>
          <a:lstStyle>
            <a:lvl1pPr>
              <a:defRPr/>
            </a:lvl1pPr>
          </a:lstStyle>
          <a:p>
            <a:fld id="{E42148B6-E7EE-498E-9A20-A131D5F0E402}" type="slidenum">
              <a:rPr lang="en-US" altLang="ja-JP"/>
              <a:pPr/>
              <a:t>‹#›</a:t>
            </a:fld>
            <a:endParaRPr lang="en-US" altLang="ja-JP"/>
          </a:p>
        </p:txBody>
      </p:sp>
      <p:sp>
        <p:nvSpPr>
          <p:cNvPr id="9" name="フッター プレースホルダ 8"/>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00980785-FDAF-4AAA-9697-DE8BBCF16806}" type="slidenum">
              <a:rPr lang="en-US" altLang="ja-JP" smtClean="0"/>
              <a:pPr/>
              <a:t>‹#›</a:t>
            </a:fld>
            <a:endParaRPr lang="en-US" altLang="ja-JP"/>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D382201-574D-4179-A835-0A4F5AC4F4D3}" type="slidenum">
              <a:rPr lang="en-US" altLang="ja-JP" smtClean="0"/>
              <a:pPr/>
              <a:t>‹#›</a:t>
            </a:fld>
            <a:endParaRPr lang="en-US" altLang="ja-JP"/>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9DEEE3D-9BF7-4D67-BE2F-CC65EB4A8E9A}" type="slidenum">
              <a:rPr lang="en-US" altLang="ja-JP" smtClean="0"/>
              <a:pPr/>
              <a:t>‹#›</a:t>
            </a:fld>
            <a:endParaRPr lang="en-US" altLang="ja-JP"/>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B6E842B-0460-4D34-A067-1D0DE9E9A2AF}" type="slidenum">
              <a:rPr lang="en-US" altLang="ja-JP" smtClean="0"/>
              <a:pPr/>
              <a:t>‹#›</a:t>
            </a:fld>
            <a:endParaRPr lang="en-US" altLang="ja-JP"/>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8E0A4E3-038E-4E5F-A8F2-B628EB5A8B0C}" type="slidenum">
              <a:rPr lang="en-US" altLang="ja-JP" smtClean="0"/>
              <a:pPr/>
              <a:t>‹#›</a:t>
            </a:fld>
            <a:endParaRPr lang="en-US" altLang="ja-JP"/>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98438"/>
            <a:ext cx="2057400" cy="60499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98438"/>
            <a:ext cx="6019800" cy="60499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B60D3E3-D5F4-4662-B98A-44E168FCBA43}" type="slidenum">
              <a:rPr lang="en-US" altLang="ja-JP" smtClean="0"/>
              <a:pPr/>
              <a:t>‹#›</a:t>
            </a:fld>
            <a:endParaRPr lang="en-US" altLang="ja-JP"/>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8438"/>
            <a:ext cx="8229600" cy="792162"/>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295400"/>
            <a:ext cx="8229600" cy="4953000"/>
          </a:xfrm>
        </p:spPr>
        <p:txBody>
          <a:bodyPr/>
          <a:lstStyle/>
          <a:p>
            <a:r>
              <a:rPr lang="ja-JP" altLang="en-US" smtClean="0"/>
              <a:t>アイコンをクリックして表を追加</a:t>
            </a:r>
            <a:endParaRPr lang="ja-JP" altLang="en-US"/>
          </a:p>
        </p:txBody>
      </p:sp>
      <p:sp>
        <p:nvSpPr>
          <p:cNvPr id="4" name="日付プレースホルダ 3"/>
          <p:cNvSpPr>
            <a:spLocks noGrp="1"/>
          </p:cNvSpPr>
          <p:nvPr>
            <p:ph type="dt" sz="half" idx="10"/>
          </p:nvPr>
        </p:nvSpPr>
        <p:spPr>
          <a:xfrm>
            <a:off x="457200" y="6438900"/>
            <a:ext cx="2133600" cy="244475"/>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438900"/>
            <a:ext cx="2895600" cy="244475"/>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438900"/>
            <a:ext cx="2133600" cy="244475"/>
          </a:xfrm>
        </p:spPr>
        <p:txBody>
          <a:bodyPr/>
          <a:lstStyle>
            <a:lvl1pPr>
              <a:defRPr/>
            </a:lvl1pPr>
          </a:lstStyle>
          <a:p>
            <a:fld id="{36F1F2EF-8D1B-4D0E-8340-45F40D8AAA77}" type="slidenum">
              <a:rPr lang="en-US" altLang="ja-JP" smtClean="0"/>
              <a:pPr/>
              <a:t>‹#›</a:t>
            </a:fld>
            <a:endParaRPr lang="en-US" altLang="ja-JP"/>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ja-JP" altLang="en-US" smtClean="0"/>
              <a:t>マスタ タイトルの書式設定</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US" dirty="0"/>
          </a:p>
        </p:txBody>
      </p:sp>
      <p:sp>
        <p:nvSpPr>
          <p:cNvPr id="4" name="Rectangle 3"/>
          <p:cNvSpPr>
            <a:spLocks noGrp="1"/>
          </p:cNvSpPr>
          <p:nvPr>
            <p:ph type="dt" sz="half" idx="10"/>
          </p:nvPr>
        </p:nvSpPr>
        <p:spPr>
          <a:xfrm>
            <a:off x="228600" y="6553200"/>
            <a:ext cx="2133600" cy="287782"/>
          </a:xfrm>
        </p:spPr>
        <p:txBody>
          <a:bodyPr/>
          <a:lstStyle/>
          <a:p>
            <a:endParaRPr lang="en-US" altLang="ja-JP"/>
          </a:p>
        </p:txBody>
      </p:sp>
      <p:sp>
        <p:nvSpPr>
          <p:cNvPr id="5" name="Rectangle 4"/>
          <p:cNvSpPr>
            <a:spLocks noGrp="1"/>
          </p:cNvSpPr>
          <p:nvPr>
            <p:ph type="ftr" sz="quarter" idx="11"/>
          </p:nvPr>
        </p:nvSpPr>
        <p:spPr>
          <a:xfrm>
            <a:off x="2895600" y="6553200"/>
            <a:ext cx="3429000" cy="287782"/>
          </a:xfrm>
        </p:spPr>
        <p:txBody>
          <a:bodyPr/>
          <a:lstStyle/>
          <a:p>
            <a:endParaRPr lang="en-US" altLang="ja-JP"/>
          </a:p>
        </p:txBody>
      </p:sp>
      <p:sp>
        <p:nvSpPr>
          <p:cNvPr id="6" name="Rectangle 5"/>
          <p:cNvSpPr>
            <a:spLocks noGrp="1"/>
          </p:cNvSpPr>
          <p:nvPr>
            <p:ph type="sldNum" sz="quarter" idx="12"/>
          </p:nvPr>
        </p:nvSpPr>
        <p:spPr>
          <a:xfrm>
            <a:off x="6858000" y="6553200"/>
            <a:ext cx="2057400" cy="287782"/>
          </a:xfrm>
        </p:spPr>
        <p:txBody>
          <a:bodyPr/>
          <a:lstStyle/>
          <a:p>
            <a:fld id="{53A05081-74B3-45ED-B26F-0ACBAA8F85F8}" type="slidenum">
              <a:rPr lang="en-US" altLang="ja-JP" smtClean="0"/>
              <a:pPr/>
              <a:t>‹#›</a:t>
            </a:fld>
            <a:endParaRPr lang="en-US" altLang="ja-JP"/>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dirty="0"/>
          </a:p>
        </p:txBody>
      </p:sp>
      <p:sp>
        <p:nvSpPr>
          <p:cNvPr id="3" name="Rectangle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3"/>
          <p:cNvSpPr>
            <a:spLocks noGrp="1"/>
          </p:cNvSpPr>
          <p:nvPr>
            <p:ph type="dt" sz="half" idx="10"/>
          </p:nvPr>
        </p:nvSpPr>
        <p:spPr/>
        <p:txBody>
          <a:bodyPr/>
          <a:lstStyle/>
          <a:p>
            <a:endParaRPr lang="en-US" altLang="ja-JP"/>
          </a:p>
        </p:txBody>
      </p:sp>
      <p:sp>
        <p:nvSpPr>
          <p:cNvPr id="5" name="Rectangle 4"/>
          <p:cNvSpPr>
            <a:spLocks noGrp="1"/>
          </p:cNvSpPr>
          <p:nvPr>
            <p:ph type="ftr" sz="quarter" idx="11"/>
          </p:nvPr>
        </p:nvSpPr>
        <p:spPr/>
        <p:txBody>
          <a:bodyPr/>
          <a:lstStyle/>
          <a:p>
            <a:endParaRPr lang="en-US" altLang="ja-JP"/>
          </a:p>
        </p:txBody>
      </p:sp>
      <p:sp>
        <p:nvSpPr>
          <p:cNvPr id="6" name="Rectangle 5"/>
          <p:cNvSpPr>
            <a:spLocks noGrp="1"/>
          </p:cNvSpPr>
          <p:nvPr>
            <p:ph type="sldNum" sz="quarter" idx="12"/>
          </p:nvPr>
        </p:nvSpPr>
        <p:spPr/>
        <p:txBody>
          <a:bodyPr/>
          <a:lstStyle/>
          <a:p>
            <a:fld id="{EF4D4846-6E35-465F-BC57-BDD97D98AFBB}" type="slidenum">
              <a:rPr lang="en-US" altLang="ja-JP" smtClean="0"/>
              <a:pPr/>
              <a:t>‹#›</a:t>
            </a:fld>
            <a:endParaRPr lang="en-US" altLang="ja-JP"/>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ja-JP" altLang="en-US" smtClean="0"/>
              <a:t>マスタ タイトルの書式設定</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Rectangle 3"/>
          <p:cNvSpPr>
            <a:spLocks noGrp="1"/>
          </p:cNvSpPr>
          <p:nvPr>
            <p:ph type="dt" sz="half" idx="10"/>
          </p:nvPr>
        </p:nvSpPr>
        <p:spPr/>
        <p:txBody>
          <a:bodyPr/>
          <a:lstStyle/>
          <a:p>
            <a:endParaRPr lang="en-US" altLang="ja-JP"/>
          </a:p>
        </p:txBody>
      </p:sp>
      <p:sp>
        <p:nvSpPr>
          <p:cNvPr id="5" name="Rectangle 4"/>
          <p:cNvSpPr>
            <a:spLocks noGrp="1"/>
          </p:cNvSpPr>
          <p:nvPr>
            <p:ph type="ftr" sz="quarter" idx="11"/>
          </p:nvPr>
        </p:nvSpPr>
        <p:spPr/>
        <p:txBody>
          <a:bodyPr/>
          <a:lstStyle/>
          <a:p>
            <a:endParaRPr lang="en-US" altLang="ja-JP"/>
          </a:p>
        </p:txBody>
      </p:sp>
      <p:sp>
        <p:nvSpPr>
          <p:cNvPr id="6" name="Rectangle 5"/>
          <p:cNvSpPr>
            <a:spLocks noGrp="1"/>
          </p:cNvSpPr>
          <p:nvPr>
            <p:ph type="sldNum" sz="quarter" idx="12"/>
          </p:nvPr>
        </p:nvSpPr>
        <p:spPr/>
        <p:txBody>
          <a:bodyPr/>
          <a:lstStyle/>
          <a:p>
            <a:fld id="{9A6D398F-3430-41A5-81BF-3CF12A6B78FD}"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スライド番号プレースホルダ 3"/>
          <p:cNvSpPr>
            <a:spLocks noGrp="1"/>
          </p:cNvSpPr>
          <p:nvPr>
            <p:ph type="sldNum" sz="quarter" idx="11"/>
          </p:nvPr>
        </p:nvSpPr>
        <p:spPr/>
        <p:txBody>
          <a:bodyPr/>
          <a:lstStyle>
            <a:lvl1pPr>
              <a:defRPr/>
            </a:lvl1pPr>
          </a:lstStyle>
          <a:p>
            <a:fld id="{00980785-FDAF-4AAA-9697-DE8BBCF16806}" type="slidenum">
              <a:rPr lang="en-US" altLang="ja-JP"/>
              <a:pPr/>
              <a:t>‹#›</a:t>
            </a:fld>
            <a:endParaRPr lang="en-US" altLang="ja-JP"/>
          </a:p>
        </p:txBody>
      </p:sp>
      <p:sp>
        <p:nvSpPr>
          <p:cNvPr id="5" name="フッター プレースホルダ 4"/>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dt" sz="half" idx="10"/>
          </p:nvPr>
        </p:nvSpPr>
        <p:spPr/>
        <p:txBody>
          <a:bodyPr/>
          <a:lstStyle/>
          <a:p>
            <a:endParaRPr lang="en-US" altLang="ja-JP"/>
          </a:p>
        </p:txBody>
      </p:sp>
      <p:sp>
        <p:nvSpPr>
          <p:cNvPr id="6" name="Rectangle 5"/>
          <p:cNvSpPr>
            <a:spLocks noGrp="1"/>
          </p:cNvSpPr>
          <p:nvPr>
            <p:ph type="ftr" sz="quarter" idx="11"/>
          </p:nvPr>
        </p:nvSpPr>
        <p:spPr/>
        <p:txBody>
          <a:bodyPr/>
          <a:lstStyle/>
          <a:p>
            <a:endParaRPr lang="en-US" altLang="ja-JP"/>
          </a:p>
        </p:txBody>
      </p:sp>
      <p:sp>
        <p:nvSpPr>
          <p:cNvPr id="7" name="Rectangle 6"/>
          <p:cNvSpPr>
            <a:spLocks noGrp="1"/>
          </p:cNvSpPr>
          <p:nvPr>
            <p:ph type="sldNum" sz="quarter" idx="12"/>
          </p:nvPr>
        </p:nvSpPr>
        <p:spPr/>
        <p:txBody>
          <a:bodyPr/>
          <a:lstStyle/>
          <a:p>
            <a:fld id="{72270B34-C03E-4F6C-B4A3-3E80030CD87D}" type="slidenum">
              <a:rPr lang="en-US" altLang="ja-JP" smtClean="0"/>
              <a:pPr/>
              <a:t>‹#›</a:t>
            </a:fld>
            <a:endParaRPr lang="en-US" altLang="ja-JP"/>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ja-JP" altLang="en-US" smtClean="0"/>
              <a:t>マスタ タイトルの書式設定</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a:spLocks noGrp="1"/>
          </p:cNvSpPr>
          <p:nvPr>
            <p:ph type="dt" sz="half" idx="10"/>
          </p:nvPr>
        </p:nvSpPr>
        <p:spPr/>
        <p:txBody>
          <a:bodyPr/>
          <a:lstStyle/>
          <a:p>
            <a:endParaRPr lang="en-US" altLang="ja-JP"/>
          </a:p>
        </p:txBody>
      </p:sp>
      <p:sp>
        <p:nvSpPr>
          <p:cNvPr id="8" name="Rectangle 7"/>
          <p:cNvSpPr>
            <a:spLocks noGrp="1"/>
          </p:cNvSpPr>
          <p:nvPr>
            <p:ph type="ftr" sz="quarter" idx="11"/>
          </p:nvPr>
        </p:nvSpPr>
        <p:spPr/>
        <p:txBody>
          <a:bodyPr/>
          <a:lstStyle/>
          <a:p>
            <a:endParaRPr lang="en-US" altLang="ja-JP"/>
          </a:p>
        </p:txBody>
      </p:sp>
      <p:sp>
        <p:nvSpPr>
          <p:cNvPr id="9" name="Rectangle 8"/>
          <p:cNvSpPr>
            <a:spLocks noGrp="1"/>
          </p:cNvSpPr>
          <p:nvPr>
            <p:ph type="sldNum" sz="quarter" idx="12"/>
          </p:nvPr>
        </p:nvSpPr>
        <p:spPr/>
        <p:txBody>
          <a:bodyPr/>
          <a:lstStyle/>
          <a:p>
            <a:fld id="{E42148B6-E7EE-498E-9A20-A131D5F0E402}" type="slidenum">
              <a:rPr lang="en-US" altLang="ja-JP" smtClean="0"/>
              <a:pPr/>
              <a:t>‹#›</a:t>
            </a:fld>
            <a:endParaRPr lang="en-US" altLang="ja-JP"/>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a:p>
        </p:txBody>
      </p:sp>
      <p:sp>
        <p:nvSpPr>
          <p:cNvPr id="3" name="Rectangle 2"/>
          <p:cNvSpPr>
            <a:spLocks noGrp="1"/>
          </p:cNvSpPr>
          <p:nvPr>
            <p:ph type="dt" sz="half" idx="10"/>
          </p:nvPr>
        </p:nvSpPr>
        <p:spPr/>
        <p:txBody>
          <a:bodyPr/>
          <a:lstStyle/>
          <a:p>
            <a:endParaRPr lang="en-US" altLang="ja-JP"/>
          </a:p>
        </p:txBody>
      </p:sp>
      <p:sp>
        <p:nvSpPr>
          <p:cNvPr id="4" name="Rectangle 3"/>
          <p:cNvSpPr>
            <a:spLocks noGrp="1"/>
          </p:cNvSpPr>
          <p:nvPr>
            <p:ph type="ftr" sz="quarter" idx="11"/>
          </p:nvPr>
        </p:nvSpPr>
        <p:spPr/>
        <p:txBody>
          <a:bodyPr/>
          <a:lstStyle/>
          <a:p>
            <a:endParaRPr lang="en-US" altLang="ja-JP"/>
          </a:p>
        </p:txBody>
      </p:sp>
      <p:sp>
        <p:nvSpPr>
          <p:cNvPr id="5" name="Rectangle 4"/>
          <p:cNvSpPr>
            <a:spLocks noGrp="1"/>
          </p:cNvSpPr>
          <p:nvPr>
            <p:ph type="sldNum" sz="quarter" idx="12"/>
          </p:nvPr>
        </p:nvSpPr>
        <p:spPr/>
        <p:txBody>
          <a:bodyPr/>
          <a:lstStyle/>
          <a:p>
            <a:fld id="{00980785-FDAF-4AAA-9697-DE8BBCF16806}" type="slidenum">
              <a:rPr lang="en-US" altLang="ja-JP" smtClean="0"/>
              <a:pPr/>
              <a:t>‹#›</a:t>
            </a:fld>
            <a:endParaRPr lang="en-US" altLang="ja-JP"/>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endParaRPr lang="en-US" altLang="ja-JP"/>
          </a:p>
        </p:txBody>
      </p:sp>
      <p:sp>
        <p:nvSpPr>
          <p:cNvPr id="3" name="Rectangle 2"/>
          <p:cNvSpPr>
            <a:spLocks noGrp="1"/>
          </p:cNvSpPr>
          <p:nvPr>
            <p:ph type="ftr" sz="quarter" idx="11"/>
          </p:nvPr>
        </p:nvSpPr>
        <p:spPr/>
        <p:txBody>
          <a:bodyPr/>
          <a:lstStyle/>
          <a:p>
            <a:endParaRPr lang="en-US" altLang="ja-JP"/>
          </a:p>
        </p:txBody>
      </p:sp>
      <p:sp>
        <p:nvSpPr>
          <p:cNvPr id="4" name="Rectangle 3"/>
          <p:cNvSpPr>
            <a:spLocks noGrp="1"/>
          </p:cNvSpPr>
          <p:nvPr>
            <p:ph type="sldNum" sz="quarter" idx="12"/>
          </p:nvPr>
        </p:nvSpPr>
        <p:spPr/>
        <p:txBody>
          <a:bodyPr/>
          <a:lstStyle/>
          <a:p>
            <a:fld id="{1D382201-574D-4179-A835-0A4F5AC4F4D3}" type="slidenum">
              <a:rPr lang="en-US" altLang="ja-JP" smtClean="0"/>
              <a:pPr/>
              <a:t>‹#›</a:t>
            </a:fld>
            <a:endParaRPr lang="en-US" altLang="ja-JP"/>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ja-JP" altLang="en-US" smtClean="0"/>
              <a:t>マスタ タイトルの書式設定</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dt" sz="half" idx="10"/>
          </p:nvPr>
        </p:nvSpPr>
        <p:spPr/>
        <p:txBody>
          <a:bodyPr/>
          <a:lstStyle/>
          <a:p>
            <a:endParaRPr lang="en-US" altLang="ja-JP"/>
          </a:p>
        </p:txBody>
      </p:sp>
      <p:sp>
        <p:nvSpPr>
          <p:cNvPr id="6" name="Rectangle 5"/>
          <p:cNvSpPr>
            <a:spLocks noGrp="1"/>
          </p:cNvSpPr>
          <p:nvPr>
            <p:ph type="ftr" sz="quarter" idx="11"/>
          </p:nvPr>
        </p:nvSpPr>
        <p:spPr/>
        <p:txBody>
          <a:bodyPr/>
          <a:lstStyle/>
          <a:p>
            <a:endParaRPr lang="en-US" altLang="ja-JP"/>
          </a:p>
        </p:txBody>
      </p:sp>
      <p:sp>
        <p:nvSpPr>
          <p:cNvPr id="7" name="Rectangle 6"/>
          <p:cNvSpPr>
            <a:spLocks noGrp="1"/>
          </p:cNvSpPr>
          <p:nvPr>
            <p:ph type="sldNum" sz="quarter" idx="12"/>
          </p:nvPr>
        </p:nvSpPr>
        <p:spPr/>
        <p:txBody>
          <a:bodyPr/>
          <a:lstStyle/>
          <a:p>
            <a:fld id="{79DEEE3D-9BF7-4D67-BE2F-CC65EB4A8E9A}" type="slidenum">
              <a:rPr lang="en-US" altLang="ja-JP" smtClean="0"/>
              <a:pPr/>
              <a:t>‹#›</a:t>
            </a:fld>
            <a:endParaRPr lang="en-US" altLang="ja-JP"/>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5" name="Rectangle 4"/>
          <p:cNvSpPr>
            <a:spLocks noGrp="1"/>
          </p:cNvSpPr>
          <p:nvPr>
            <p:ph type="dt" sz="half" idx="10"/>
          </p:nvPr>
        </p:nvSpPr>
        <p:spPr/>
        <p:txBody>
          <a:bodyPr/>
          <a:lstStyle/>
          <a:p>
            <a:endParaRPr lang="en-US" altLang="ja-JP"/>
          </a:p>
        </p:txBody>
      </p:sp>
      <p:sp>
        <p:nvSpPr>
          <p:cNvPr id="6" name="Rectangle 5"/>
          <p:cNvSpPr>
            <a:spLocks noGrp="1"/>
          </p:cNvSpPr>
          <p:nvPr>
            <p:ph type="ftr" sz="quarter" idx="11"/>
          </p:nvPr>
        </p:nvSpPr>
        <p:spPr/>
        <p:txBody>
          <a:bodyPr/>
          <a:lstStyle/>
          <a:p>
            <a:endParaRPr lang="en-US" altLang="ja-JP"/>
          </a:p>
        </p:txBody>
      </p:sp>
      <p:sp>
        <p:nvSpPr>
          <p:cNvPr id="7" name="Rectangle 6"/>
          <p:cNvSpPr>
            <a:spLocks noGrp="1"/>
          </p:cNvSpPr>
          <p:nvPr>
            <p:ph type="sldNum" sz="quarter" idx="12"/>
          </p:nvPr>
        </p:nvSpPr>
        <p:spPr/>
        <p:txBody>
          <a:bodyPr/>
          <a:lstStyle/>
          <a:p>
            <a:fld id="{BB6E842B-0460-4D34-A067-1D0DE9E9A2AF}" type="slidenum">
              <a:rPr lang="en-US" altLang="ja-JP" smtClean="0"/>
              <a:pPr/>
              <a:t>‹#›</a:t>
            </a:fld>
            <a:endParaRPr lang="en-US" altLang="ja-JP"/>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ja-JP" altLang="en-US" smtClean="0"/>
              <a:t>マスタ タイトルの書式設定</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a:p>
        </p:txBody>
      </p:sp>
      <p:sp>
        <p:nvSpPr>
          <p:cNvPr id="3" name="Rectangle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3"/>
          <p:cNvSpPr>
            <a:spLocks noGrp="1"/>
          </p:cNvSpPr>
          <p:nvPr>
            <p:ph type="dt" sz="half" idx="10"/>
          </p:nvPr>
        </p:nvSpPr>
        <p:spPr/>
        <p:txBody>
          <a:bodyPr/>
          <a:lstStyle/>
          <a:p>
            <a:endParaRPr lang="en-US" altLang="ja-JP"/>
          </a:p>
        </p:txBody>
      </p:sp>
      <p:sp>
        <p:nvSpPr>
          <p:cNvPr id="5" name="Rectangle 4"/>
          <p:cNvSpPr>
            <a:spLocks noGrp="1"/>
          </p:cNvSpPr>
          <p:nvPr>
            <p:ph type="ftr" sz="quarter" idx="11"/>
          </p:nvPr>
        </p:nvSpPr>
        <p:spPr/>
        <p:txBody>
          <a:bodyPr/>
          <a:lstStyle/>
          <a:p>
            <a:endParaRPr lang="en-US" altLang="ja-JP"/>
          </a:p>
        </p:txBody>
      </p:sp>
      <p:sp>
        <p:nvSpPr>
          <p:cNvPr id="6" name="Rectangle 5"/>
          <p:cNvSpPr>
            <a:spLocks noGrp="1"/>
          </p:cNvSpPr>
          <p:nvPr>
            <p:ph type="sldNum" sz="quarter" idx="12"/>
          </p:nvPr>
        </p:nvSpPr>
        <p:spPr/>
        <p:txBody>
          <a:bodyPr/>
          <a:lstStyle/>
          <a:p>
            <a:fld id="{38E0A4E3-038E-4E5F-A8F2-B628EB5A8B0C}" type="slidenum">
              <a:rPr lang="en-US" altLang="ja-JP" smtClean="0"/>
              <a:pPr/>
              <a:t>‹#›</a:t>
            </a:fld>
            <a:endParaRPr lang="en-US" altLang="ja-JP"/>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type="dt" sz="half" idx="10"/>
          </p:nvPr>
        </p:nvSpPr>
        <p:spPr/>
        <p:txBody>
          <a:bodyPr/>
          <a:lstStyle/>
          <a:p>
            <a:endParaRPr lang="en-US" altLang="ja-JP"/>
          </a:p>
        </p:txBody>
      </p:sp>
      <p:sp>
        <p:nvSpPr>
          <p:cNvPr id="5" name="Rectangle 4"/>
          <p:cNvSpPr>
            <a:spLocks noGrp="1"/>
          </p:cNvSpPr>
          <p:nvPr>
            <p:ph type="ftr" sz="quarter" idx="11"/>
          </p:nvPr>
        </p:nvSpPr>
        <p:spPr/>
        <p:txBody>
          <a:bodyPr/>
          <a:lstStyle/>
          <a:p>
            <a:endParaRPr lang="en-US" altLang="ja-JP"/>
          </a:p>
        </p:txBody>
      </p:sp>
      <p:sp>
        <p:nvSpPr>
          <p:cNvPr id="6" name="Rectangle 5"/>
          <p:cNvSpPr>
            <a:spLocks noGrp="1"/>
          </p:cNvSpPr>
          <p:nvPr>
            <p:ph type="sldNum" sz="quarter" idx="12"/>
          </p:nvPr>
        </p:nvSpPr>
        <p:spPr/>
        <p:txBody>
          <a:bodyPr/>
          <a:lstStyle/>
          <a:p>
            <a:fld id="{7B60D3E3-D5F4-4662-B98A-44E168FCBA43}" type="slidenum">
              <a:rPr lang="en-US" altLang="ja-JP" smtClean="0"/>
              <a:pPr/>
              <a:t>‹#›</a:t>
            </a:fld>
            <a:endParaRPr lang="en-US" altLang="ja-JP"/>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ja-JP" altLang="en-US" smtClean="0"/>
              <a:t>マスタ タイトルの書式設定</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53A05081-74B3-45ED-B26F-0ACBAA8F85F8}" type="slidenum">
              <a:rPr lang="en-US" altLang="ja-JP" smtClean="0"/>
              <a:pPr/>
              <a:t>‹#›</a:t>
            </a:fld>
            <a:endParaRPr lang="en-US" altLang="ja-JP"/>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EF4D4846-6E35-465F-BC57-BDD97D98AFBB}"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スライド番号プレースホルダ 2"/>
          <p:cNvSpPr>
            <a:spLocks noGrp="1"/>
          </p:cNvSpPr>
          <p:nvPr>
            <p:ph type="sldNum" sz="quarter" idx="11"/>
          </p:nvPr>
        </p:nvSpPr>
        <p:spPr/>
        <p:txBody>
          <a:bodyPr/>
          <a:lstStyle>
            <a:lvl1pPr>
              <a:defRPr/>
            </a:lvl1pPr>
          </a:lstStyle>
          <a:p>
            <a:fld id="{1D382201-574D-4179-A835-0A4F5AC4F4D3}" type="slidenum">
              <a:rPr lang="en-US" altLang="ja-JP"/>
              <a:pPr/>
              <a:t>‹#›</a:t>
            </a:fld>
            <a:endParaRPr lang="en-US" altLang="ja-JP"/>
          </a:p>
        </p:txBody>
      </p:sp>
      <p:sp>
        <p:nvSpPr>
          <p:cNvPr id="4" name="フッター プレースホルダ 3"/>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A6D398F-3430-41A5-81BF-3CF12A6B78FD}" type="slidenum">
              <a:rPr lang="en-US" altLang="ja-JP" smtClean="0"/>
              <a:pPr/>
              <a:t>‹#›</a:t>
            </a:fld>
            <a:endParaRPr lang="en-US" altLang="ja-JP"/>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2270B34-C03E-4F6C-B4A3-3E80030CD87D}" type="slidenum">
              <a:rPr lang="en-US" altLang="ja-JP" smtClean="0"/>
              <a:pPr/>
              <a:t>‹#›</a:t>
            </a:fld>
            <a:endParaRPr lang="en-US" altLang="ja-JP"/>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E42148B6-E7EE-498E-9A20-A131D5F0E402}" type="slidenum">
              <a:rPr lang="en-US" altLang="ja-JP" smtClean="0"/>
              <a:pPr/>
              <a:t>‹#›</a:t>
            </a:fld>
            <a:endParaRPr lang="en-US" altLang="ja-JP"/>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00980785-FDAF-4AAA-9697-DE8BBCF16806}" type="slidenum">
              <a:rPr lang="en-US" altLang="ja-JP" smtClean="0"/>
              <a:pPr/>
              <a:t>‹#›</a:t>
            </a:fld>
            <a:endParaRPr lang="en-US" altLang="ja-JP"/>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1D382201-574D-4179-A835-0A4F5AC4F4D3}" type="slidenum">
              <a:rPr lang="en-US" altLang="ja-JP" smtClean="0"/>
              <a:pPr/>
              <a:t>‹#›</a:t>
            </a:fld>
            <a:endParaRPr lang="en-US" altLang="ja-JP"/>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9DEEE3D-9BF7-4D67-BE2F-CC65EB4A8E9A}" type="slidenum">
              <a:rPr lang="en-US" altLang="ja-JP" smtClean="0"/>
              <a:pPr/>
              <a:t>‹#›</a:t>
            </a:fld>
            <a:endParaRPr lang="en-US" altLang="ja-JP"/>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B6E842B-0460-4D34-A067-1D0DE9E9A2AF}" type="slidenum">
              <a:rPr lang="en-US" altLang="ja-JP" smtClean="0"/>
              <a:pPr/>
              <a:t>‹#›</a:t>
            </a:fld>
            <a:endParaRPr lang="en-US" altLang="ja-JP"/>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8E0A4E3-038E-4E5F-A8F2-B628EB5A8B0C}" type="slidenum">
              <a:rPr lang="en-US" altLang="ja-JP" smtClean="0"/>
              <a:pPr/>
              <a:t>‹#›</a:t>
            </a:fld>
            <a:endParaRPr lang="en-US" altLang="ja-JP"/>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B60D3E3-D5F4-4662-B98A-44E168FCBA43}" type="slidenum">
              <a:rPr lang="en-US" altLang="ja-JP" smtClean="0"/>
              <a:pPr/>
              <a:t>‹#›</a:t>
            </a:fld>
            <a:endParaRPr lang="en-US" altLang="ja-JP"/>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7002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 サブタイトルの書式設定</a:t>
            </a:r>
            <a:endParaRPr lang="ja-JP" altLang="en-US"/>
          </a:p>
        </p:txBody>
      </p:sp>
      <p:sp>
        <p:nvSpPr>
          <p:cNvPr id="17002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ja-JP" altLang="en-US" smtClean="0"/>
              <a:t>マスタ タイトルの書式設定</a:t>
            </a:r>
            <a:endParaRPr lang="ja-JP" altLang="en-US"/>
          </a:p>
        </p:txBody>
      </p:sp>
      <p:sp>
        <p:nvSpPr>
          <p:cNvPr id="39" name="Rectangle 37"/>
          <p:cNvSpPr>
            <a:spLocks noGrp="1" noChangeArrowheads="1"/>
          </p:cNvSpPr>
          <p:nvPr>
            <p:ph type="dt" sz="half" idx="10"/>
          </p:nvPr>
        </p:nvSpPr>
        <p:spPr/>
        <p:txBody>
          <a:bodyPr/>
          <a:lstStyle>
            <a:lvl1pPr>
              <a:defRPr smtClean="0"/>
            </a:lvl1pPr>
          </a:lstStyle>
          <a:p>
            <a:pPr>
              <a:defRPr/>
            </a:pPr>
            <a:endParaRPr lang="en-US" altLang="ja-JP"/>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ltLang="ja-JP"/>
          </a:p>
        </p:txBody>
      </p:sp>
      <p:sp>
        <p:nvSpPr>
          <p:cNvPr id="41" name="Rectangle 41"/>
          <p:cNvSpPr>
            <a:spLocks noGrp="1" noChangeArrowheads="1"/>
          </p:cNvSpPr>
          <p:nvPr>
            <p:ph type="sldNum" sz="quarter" idx="12"/>
          </p:nvPr>
        </p:nvSpPr>
        <p:spPr/>
        <p:txBody>
          <a:bodyPr/>
          <a:lstStyle>
            <a:lvl1pPr>
              <a:defRPr smtClean="0"/>
            </a:lvl1pPr>
          </a:lstStyle>
          <a:p>
            <a:pPr>
              <a:defRPr/>
            </a:pPr>
            <a:fld id="{05DEB837-0C7C-4622-88A9-798FBFE7459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79DEEE3D-9BF7-4D67-BE2F-CC65EB4A8E9A}"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2AEA69C2-A0B3-49B1-986E-A98059DBCD1D}" type="slidenum">
              <a:rPr lang="en-US" altLang="ja-JP"/>
              <a:pPr>
                <a:defRPr/>
              </a:pPr>
              <a:t>‹#›</a:t>
            </a:fld>
            <a:endParaRPr lang="en-US" altLang="ja-JP"/>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AFAE4E-FD68-4287-955D-B2B956290FC6}" type="slidenum">
              <a:rPr lang="en-US" altLang="ja-JP"/>
              <a:pPr>
                <a:defRPr/>
              </a:pPr>
              <a:t>‹#›</a:t>
            </a:fld>
            <a:endParaRPr lang="en-US" altLang="ja-JP"/>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D9E2F36-0C4A-46FF-B100-D316C93EE2F9}" type="slidenum">
              <a:rPr lang="en-US" altLang="ja-JP"/>
              <a:pPr>
                <a:defRPr/>
              </a:pPr>
              <a:t>‹#›</a:t>
            </a:fld>
            <a:endParaRPr lang="en-US" altLang="ja-JP"/>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1"/>
          <p:cNvSpPr>
            <a:spLocks noGrp="1" noChangeArrowheads="1"/>
          </p:cNvSpPr>
          <p:nvPr>
            <p:ph type="sldNum" sz="quarter" idx="12"/>
          </p:nvPr>
        </p:nvSpPr>
        <p:spPr>
          <a:ln/>
        </p:spPr>
        <p:txBody>
          <a:bodyPr/>
          <a:lstStyle>
            <a:lvl1pPr>
              <a:defRPr/>
            </a:lvl1pPr>
          </a:lstStyle>
          <a:p>
            <a:pPr>
              <a:defRPr/>
            </a:pPr>
            <a:fld id="{280B1C81-1956-4EEE-B975-97091E59C93D}" type="slidenum">
              <a:rPr lang="en-US" altLang="ja-JP"/>
              <a:pPr>
                <a:defRPr/>
              </a:pPr>
              <a:t>‹#›</a:t>
            </a:fld>
            <a:endParaRPr lang="en-US" altLang="ja-JP"/>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1"/>
          <p:cNvSpPr>
            <a:spLocks noGrp="1" noChangeArrowheads="1"/>
          </p:cNvSpPr>
          <p:nvPr>
            <p:ph type="sldNum" sz="quarter" idx="12"/>
          </p:nvPr>
        </p:nvSpPr>
        <p:spPr>
          <a:ln/>
        </p:spPr>
        <p:txBody>
          <a:bodyPr/>
          <a:lstStyle>
            <a:lvl1pPr>
              <a:defRPr/>
            </a:lvl1pPr>
          </a:lstStyle>
          <a:p>
            <a:pPr>
              <a:defRPr/>
            </a:pPr>
            <a:fld id="{4534830D-3E66-4465-B50E-60B9360A2457}" type="slidenum">
              <a:rPr lang="en-US" altLang="ja-JP"/>
              <a:pPr>
                <a:defRPr/>
              </a:pPr>
              <a:t>‹#›</a:t>
            </a:fld>
            <a:endParaRPr lang="en-US" altLang="ja-JP"/>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1"/>
          <p:cNvSpPr>
            <a:spLocks noGrp="1" noChangeArrowheads="1"/>
          </p:cNvSpPr>
          <p:nvPr>
            <p:ph type="sldNum" sz="quarter" idx="12"/>
          </p:nvPr>
        </p:nvSpPr>
        <p:spPr>
          <a:ln/>
        </p:spPr>
        <p:txBody>
          <a:bodyPr/>
          <a:lstStyle>
            <a:lvl1pPr>
              <a:defRPr/>
            </a:lvl1pPr>
          </a:lstStyle>
          <a:p>
            <a:pPr>
              <a:defRPr/>
            </a:pPr>
            <a:fld id="{A449DFE0-2F28-4C28-BBA4-E371E5C0DF5B}" type="slidenum">
              <a:rPr lang="en-US" altLang="ja-JP"/>
              <a:pPr>
                <a:defRPr/>
              </a:pPr>
              <a:t>‹#›</a:t>
            </a:fld>
            <a:endParaRPr lang="en-US" altLang="ja-JP"/>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47492705-7C1B-4BC7-A431-A9B5863ACE41}" type="slidenum">
              <a:rPr lang="en-US" altLang="ja-JP"/>
              <a:pPr>
                <a:defRPr/>
              </a:pPr>
              <a:t>‹#›</a:t>
            </a:fld>
            <a:endParaRPr lang="en-US" altLang="ja-JP"/>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FABA2E1-6E6D-445F-B1C8-8444F540583A}" type="slidenum">
              <a:rPr lang="en-US" altLang="ja-JP"/>
              <a:pPr>
                <a:defRPr/>
              </a:pPr>
              <a:t>‹#›</a:t>
            </a:fld>
            <a:endParaRPr lang="en-US" altLang="ja-JP"/>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4F9DD93C-44C6-4FAE-BBBB-E72EF0B63BCE}" type="slidenum">
              <a:rPr lang="en-US" altLang="ja-JP"/>
              <a:pPr>
                <a:defRPr/>
              </a:pPr>
              <a:t>‹#›</a:t>
            </a:fld>
            <a:endParaRPr lang="en-US" altLang="ja-JP"/>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8AC9B4-8AA8-4F56-BA93-375543E29AA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BB6E842B-0460-4D34-A067-1D0DE9E9A2AF}" type="slidenum">
              <a:rPr lang="en-US" altLang="ja-JP"/>
              <a:pPr/>
              <a:t>‹#›</a:t>
            </a:fld>
            <a:endParaRPr lang="en-US" altLang="ja-JP"/>
          </a:p>
        </p:txBody>
      </p:sp>
      <p:sp>
        <p:nvSpPr>
          <p:cNvPr id="7" name="フッター プレースホルダ 6"/>
          <p:cNvSpPr>
            <a:spLocks noGrp="1"/>
          </p:cNvSpPr>
          <p:nvPr>
            <p:ph type="ftr" sz="quarter" idx="12"/>
          </p:nvPr>
        </p:nvSpPr>
        <p:spPr/>
        <p:txBody>
          <a:bodyPr/>
          <a:lstStyle>
            <a:lvl1pPr>
              <a:defRPr/>
            </a:lvl1pPr>
          </a:lstStyle>
          <a:p>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30725"/>
          </a:xfrm>
        </p:spPr>
        <p:txBody>
          <a:bodyPr/>
          <a:lstStyle/>
          <a:p>
            <a:pPr lvl="0"/>
            <a:r>
              <a:rPr lang="ja-JP" altLang="en-US" noProof="0" smtClean="0"/>
              <a:t>アイコンをクリックして表を追加</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68EB8638-7EA3-4008-BCA5-EF53300B4B2A}" type="slidenum">
              <a:rPr lang="en-US" altLang="ja-JP"/>
              <a:pPr>
                <a:defRPr/>
              </a:pPr>
              <a:t>‹#›</a:t>
            </a:fld>
            <a:endParaRPr lang="en-US" altLang="ja-JP"/>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二等辺三角形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タイトル 7"/>
          <p:cNvSpPr>
            <a:spLocks noGrp="1"/>
          </p:cNvSpPr>
          <p:nvPr>
            <p:ph type="ctrTitle"/>
          </p:nvPr>
        </p:nvSpPr>
        <p:spPr>
          <a:xfrm>
            <a:off x="540544" y="776288"/>
            <a:ext cx="8062912" cy="1470025"/>
          </a:xfrm>
        </p:spPr>
        <p:txBody>
          <a:bodyPr anchor="b"/>
          <a:lstStyle>
            <a:lvl1pPr algn="r">
              <a:defRPr sz="4400"/>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5" name="日付プレースホルダ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ltLang="ja-JP"/>
          </a:p>
        </p:txBody>
      </p:sp>
      <p:sp>
        <p:nvSpPr>
          <p:cNvPr id="6" name="フッター プレースホルダ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ltLang="ja-JP"/>
          </a:p>
        </p:txBody>
      </p:sp>
      <p:sp>
        <p:nvSpPr>
          <p:cNvPr id="7" name="スライド番号プレースホルダ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CA483FE-6967-4669-80CE-FD2C857B86B0}" type="slidenum">
              <a:rPr lang="en-US" altLang="ja-JP"/>
              <a:pPr>
                <a:defRPr/>
              </a:pPr>
              <a:t>‹#›</a:t>
            </a:fld>
            <a:endParaRPr lang="en-US" altLang="ja-JP"/>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a:xfrm>
            <a:off x="457200" y="1882808"/>
            <a:ext cx="8229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a:xfrm>
            <a:off x="4791075" y="6480175"/>
            <a:ext cx="2133600" cy="301625"/>
          </a:xfr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457200" y="6481763"/>
            <a:ext cx="4259263" cy="300037"/>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5E6C676-7541-48BE-9A82-F3D9A02EC1C4}" type="slidenum">
              <a:rPr lang="en-US" altLang="ja-JP"/>
              <a:pPr>
                <a:defRPr/>
              </a:pPr>
              <a:t>‹#›</a:t>
            </a:fld>
            <a:endParaRPr lang="en-US" altLang="ja-JP"/>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1"/>
      </p:bgRef>
    </p:bg>
    <p:spTree>
      <p:nvGrpSpPr>
        <p:cNvPr id="1" name=""/>
        <p:cNvGrpSpPr/>
        <p:nvPr/>
      </p:nvGrpSpPr>
      <p:grpSpPr>
        <a:xfrm>
          <a:off x="0" y="0"/>
          <a:ext cx="0" cy="0"/>
          <a:chOff x="0" y="0"/>
          <a:chExt cx="0" cy="0"/>
        </a:xfrm>
      </p:grpSpPr>
      <p:sp>
        <p:nvSpPr>
          <p:cNvPr id="4" name="直角三角形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sz="1800"/>
          </a:p>
        </p:txBody>
      </p:sp>
      <p:sp>
        <p:nvSpPr>
          <p:cNvPr id="5" name="二等辺三角形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6" name="直線コネクタ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lstStyle>
            <a:lvl1pPr marL="0" algn="l">
              <a:buNone/>
              <a:defRPr sz="3600" b="1"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8" name="日付プレースホルダ 3"/>
          <p:cNvSpPr>
            <a:spLocks noGrp="1"/>
          </p:cNvSpPr>
          <p:nvPr>
            <p:ph type="dt" sz="half" idx="10"/>
          </p:nvPr>
        </p:nvSpPr>
        <p:spPr>
          <a:xfrm>
            <a:off x="6956425" y="6477000"/>
            <a:ext cx="2133600" cy="304800"/>
          </a:xfrm>
        </p:spPr>
        <p:txBody>
          <a:bodyPr/>
          <a:lstStyle>
            <a:lvl1pPr>
              <a:defRPr/>
            </a:lvl1pPr>
          </a:lstStyle>
          <a:p>
            <a:pPr>
              <a:defRPr/>
            </a:pPr>
            <a:endParaRPr lang="en-US" altLang="ja-JP"/>
          </a:p>
        </p:txBody>
      </p:sp>
      <p:sp>
        <p:nvSpPr>
          <p:cNvPr id="9" name="フッター プレースホルダ 4"/>
          <p:cNvSpPr>
            <a:spLocks noGrp="1"/>
          </p:cNvSpPr>
          <p:nvPr>
            <p:ph type="ftr" sz="quarter" idx="11"/>
          </p:nvPr>
        </p:nvSpPr>
        <p:spPr>
          <a:xfrm>
            <a:off x="2619375" y="6481763"/>
            <a:ext cx="4260850" cy="300037"/>
          </a:xfrm>
        </p:spPr>
        <p:txBody>
          <a:bodyPr/>
          <a:lstStyle>
            <a:lvl1pPr>
              <a:defRPr/>
            </a:lvl1pPr>
          </a:lstStyle>
          <a:p>
            <a:pPr>
              <a:defRPr/>
            </a:pPr>
            <a:endParaRPr lang="en-US" altLang="ja-JP"/>
          </a:p>
        </p:txBody>
      </p:sp>
      <p:sp>
        <p:nvSpPr>
          <p:cNvPr id="10" name="スライド番号プレースホルダ 5"/>
          <p:cNvSpPr>
            <a:spLocks noGrp="1"/>
          </p:cNvSpPr>
          <p:nvPr>
            <p:ph type="sldNum" sz="quarter" idx="12"/>
          </p:nvPr>
        </p:nvSpPr>
        <p:spPr>
          <a:xfrm>
            <a:off x="8450263" y="809625"/>
            <a:ext cx="503237" cy="300038"/>
          </a:xfrm>
        </p:spPr>
        <p:txBody>
          <a:bodyPr/>
          <a:lstStyle>
            <a:lvl1pPr>
              <a:defRPr/>
            </a:lvl1pPr>
          </a:lstStyle>
          <a:p>
            <a:pPr>
              <a:defRPr/>
            </a:pPr>
            <a:fld id="{1455855F-CEF5-4306-9581-E1B35168FAF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981917EC-9D84-4901-ABA6-1F30C56A1B59}" type="slidenum">
              <a:rPr lang="en-US" altLang="ja-JP"/>
              <a:pPr>
                <a:defRPr/>
              </a:pPr>
              <a:t>‹#›</a:t>
            </a:fld>
            <a:endParaRPr lang="en-US" altLang="ja-JP"/>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a:xfrm>
            <a:off x="4791075" y="6481763"/>
            <a:ext cx="2130425" cy="301625"/>
          </a:xfrm>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a:xfrm>
            <a:off x="457200" y="6481763"/>
            <a:ext cx="4260850" cy="301625"/>
          </a:xfrm>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a:xfrm>
            <a:off x="7589838" y="6483350"/>
            <a:ext cx="503237" cy="301625"/>
          </a:xfrm>
        </p:spPr>
        <p:txBody>
          <a:bodyPr/>
          <a:lstStyle>
            <a:lvl1pPr algn="ctr">
              <a:defRPr smtClean="0"/>
            </a:lvl1pPr>
          </a:lstStyle>
          <a:p>
            <a:pPr>
              <a:defRPr/>
            </a:pPr>
            <a:fld id="{70A7CA06-1367-4F18-8879-2E59FB7A3277}"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1AB5D83A-69BD-4D01-B8E8-DF946FE6925A}" type="slidenum">
              <a:rPr lang="en-US" altLang="ja-JP"/>
              <a:pPr>
                <a:defRPr/>
              </a:pPr>
              <a:t>‹#›</a:t>
            </a:fld>
            <a:endParaRPr lang="en-US" altLang="ja-JP"/>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146E73F6-A7FE-40F6-BAB4-258509B9D21C}" type="slidenum">
              <a:rPr lang="en-US" altLang="ja-JP"/>
              <a:pPr>
                <a:defRPr/>
              </a:pPr>
              <a:t>‹#›</a:t>
            </a:fld>
            <a:endParaRPr lang="en-US" altLang="ja-JP"/>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a:xfrm>
            <a:off x="6278563" y="6556375"/>
            <a:ext cx="213360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35063" y="6556375"/>
            <a:ext cx="5143500"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410575" y="6556375"/>
            <a:ext cx="503238" cy="301625"/>
          </a:xfrm>
        </p:spPr>
        <p:txBody>
          <a:bodyPr/>
          <a:lstStyle>
            <a:lvl1pPr>
              <a:defRPr sz="900" smtClean="0"/>
            </a:lvl1pPr>
          </a:lstStyle>
          <a:p>
            <a:pPr>
              <a:defRPr/>
            </a:pPr>
            <a:fld id="{B4BE172D-92B0-4F20-BF22-71D01480C01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108700" y="6556375"/>
            <a:ext cx="210185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69988" y="6557963"/>
            <a:ext cx="4948237"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216900" y="6556375"/>
            <a:ext cx="366713" cy="301625"/>
          </a:xfrm>
        </p:spPr>
        <p:txBody>
          <a:bodyPr/>
          <a:lstStyle>
            <a:lvl1pPr algn="ctr">
              <a:defRPr sz="900" smtClean="0"/>
            </a:lvl1pPr>
          </a:lstStyle>
          <a:p>
            <a:pPr>
              <a:defRPr/>
            </a:pPr>
            <a:fld id="{93260E69-A3A9-4EC6-BEA7-76DC4D2E3E59}"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pitchFamily="34" charset="0"/>
              </a:defRPr>
            </a:lvl1pPr>
          </a:lstStyle>
          <a:p>
            <a:endParaRPr lang="en-US" altLang="ja-JP"/>
          </a:p>
        </p:txBody>
      </p:sp>
      <p:sp>
        <p:nvSpPr>
          <p:cNvPr id="16179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pitchFamily="34" charset="0"/>
              </a:defRPr>
            </a:lvl1pPr>
          </a:lstStyle>
          <a:p>
            <a:fld id="{36F1F2EF-8D1B-4D0E-8340-45F40D8AAA77}" type="slidenum">
              <a:rPr lang="en-US" altLang="ja-JP"/>
              <a:pPr/>
              <a:t>‹#›</a:t>
            </a:fld>
            <a:endParaRPr lang="en-US" altLang="ja-JP"/>
          </a:p>
        </p:txBody>
      </p:sp>
      <p:grpSp>
        <p:nvGrpSpPr>
          <p:cNvPr id="161796" name="Group 4"/>
          <p:cNvGrpSpPr>
            <a:grpSpLocks/>
          </p:cNvGrpSpPr>
          <p:nvPr/>
        </p:nvGrpSpPr>
        <p:grpSpPr bwMode="auto">
          <a:xfrm>
            <a:off x="0" y="0"/>
            <a:ext cx="9140825" cy="6850063"/>
            <a:chOff x="0" y="0"/>
            <a:chExt cx="5758" cy="4315"/>
          </a:xfrm>
        </p:grpSpPr>
        <p:grpSp>
          <p:nvGrpSpPr>
            <p:cNvPr id="161797" name="Group 5"/>
            <p:cNvGrpSpPr>
              <a:grpSpLocks/>
            </p:cNvGrpSpPr>
            <p:nvPr userDrawn="1"/>
          </p:nvGrpSpPr>
          <p:grpSpPr bwMode="auto">
            <a:xfrm>
              <a:off x="1728" y="2230"/>
              <a:ext cx="4027" cy="2085"/>
              <a:chOff x="1728" y="2230"/>
              <a:chExt cx="4027" cy="2085"/>
            </a:xfrm>
          </p:grpSpPr>
          <p:sp>
            <p:nvSpPr>
              <p:cNvPr id="16179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ja-JP" altLang="en-US"/>
              </a:p>
            </p:txBody>
          </p:sp>
          <p:sp>
            <p:nvSpPr>
              <p:cNvPr id="16179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ja-JP" altLang="en-US"/>
              </a:p>
            </p:txBody>
          </p:sp>
          <p:sp>
            <p:nvSpPr>
              <p:cNvPr id="16180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ja-JP" altLang="en-US"/>
              </a:p>
            </p:txBody>
          </p:sp>
          <p:sp>
            <p:nvSpPr>
              <p:cNvPr id="16180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ja-JP" altLang="en-US"/>
              </a:p>
            </p:txBody>
          </p:sp>
          <p:sp>
            <p:nvSpPr>
              <p:cNvPr id="16180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ja-JP" altLang="en-US"/>
              </a:p>
            </p:txBody>
          </p:sp>
        </p:grpSp>
        <p:sp>
          <p:nvSpPr>
            <p:cNvPr id="16180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ja-JP" altLang="en-US"/>
            </a:p>
          </p:txBody>
        </p:sp>
        <p:sp>
          <p:nvSpPr>
            <p:cNvPr id="16180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ja-JP" altLang="en-US"/>
            </a:p>
          </p:txBody>
        </p:sp>
      </p:grpSp>
      <p:sp>
        <p:nvSpPr>
          <p:cNvPr id="16180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6180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Arial" pitchFamily="34" charset="0"/>
              </a:defRPr>
            </a:lvl1pPr>
          </a:lstStyle>
          <a:p>
            <a:endParaRPr lang="en-US" altLang="ja-JP"/>
          </a:p>
        </p:txBody>
      </p:sp>
      <p:sp>
        <p:nvSpPr>
          <p:cNvPr id="16180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0" fontAlgn="base">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pitchFamily="50" charset="-128"/>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fontAlgn="base">
        <a:spcBef>
          <a:spcPct val="20000"/>
        </a:spcBef>
        <a:spcAft>
          <a:spcPct val="0"/>
        </a:spcAft>
        <a:buClr>
          <a:schemeClr val="tx2"/>
        </a:buClr>
        <a:buSzPct val="70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36F1F2EF-8D1B-4D0E-8340-45F40D8AAA77}"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16896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6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6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6897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7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8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16898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8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16899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16899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9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9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16899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6899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6899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899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smtClean="0">
                <a:latin typeface="+mn-lt"/>
              </a:defRPr>
            </a:lvl1pPr>
          </a:lstStyle>
          <a:p>
            <a:pPr>
              <a:defRPr/>
            </a:pPr>
            <a:endParaRPr lang="en-US" altLang="ja-JP"/>
          </a:p>
        </p:txBody>
      </p:sp>
      <p:sp>
        <p:nvSpPr>
          <p:cNvPr id="16900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latin typeface="+mn-lt"/>
              </a:defRPr>
            </a:lvl1pPr>
          </a:lstStyle>
          <a:p>
            <a:pPr>
              <a:defRPr/>
            </a:pPr>
            <a:endParaRPr lang="en-US" altLang="ja-JP"/>
          </a:p>
        </p:txBody>
      </p:sp>
      <p:sp>
        <p:nvSpPr>
          <p:cNvPr id="16900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smtClean="0">
                <a:latin typeface="+mn-lt"/>
              </a:defRPr>
            </a:lvl1pPr>
          </a:lstStyle>
          <a:p>
            <a:pPr>
              <a:defRPr/>
            </a:pPr>
            <a:fld id="{5EDA7503-EED0-4E18-88ED-4C784CE08E9C}"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直線コネクタ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 21"/>
          <p:cNvSpPr>
            <a:spLocks noGrp="1"/>
          </p:cNvSpPr>
          <p:nvPr>
            <p:ph type="title"/>
          </p:nvPr>
        </p:nvSpPr>
        <p:spPr>
          <a:xfrm>
            <a:off x="457200" y="268288"/>
            <a:ext cx="8229600" cy="1398587"/>
          </a:xfrm>
          <a:prstGeom prst="rect">
            <a:avLst/>
          </a:prstGeom>
        </p:spPr>
        <p:txBody>
          <a:bodyPr vert="horz" anchor="ctr">
            <a:normAutofit/>
          </a:bodyPr>
          <a:lstStyle/>
          <a:p>
            <a:r>
              <a:rPr lang="ja-JP" altLang="en-US" smtClean="0"/>
              <a:t>マスタ タイトルの書式設定</a:t>
            </a:r>
            <a:endParaRPr lang="en-US"/>
          </a:p>
        </p:txBody>
      </p:sp>
      <p:sp>
        <p:nvSpPr>
          <p:cNvPr id="8198" name="テキスト プレースホルダ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ltLang="ja-JP"/>
          </a:p>
        </p:txBody>
      </p:sp>
      <p:sp>
        <p:nvSpPr>
          <p:cNvPr id="3" name="フッター プレースホルダ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ja-JP"/>
          </a:p>
        </p:txBody>
      </p:sp>
      <p:sp>
        <p:nvSpPr>
          <p:cNvPr id="23" name="スライド番号プレースホルダ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defRPr>
            </a:lvl1pPr>
          </a:lstStyle>
          <a:p>
            <a:pPr>
              <a:defRPr/>
            </a:pPr>
            <a:fld id="{0DEBF381-5E33-433A-9904-E53073B33197}" type="slidenum">
              <a:rPr lang="en-US" altLang="ja-JP"/>
              <a:pPr>
                <a:defRPr/>
              </a:pPr>
              <a:t>‹#›</a:t>
            </a:fld>
            <a:endParaRPr lang="en-US" altLang="ja-JP"/>
          </a:p>
        </p:txBody>
      </p:sp>
    </p:spTree>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marL="484188" indent="-484188" algn="l" rtl="0" eaLnBrk="1" fontAlgn="base" hangingPunct="1">
        <a:spcBef>
          <a:spcPct val="0"/>
        </a:spcBef>
        <a:spcAft>
          <a:spcPct val="0"/>
        </a:spcAft>
        <a:defRPr kumimoji="1" sz="4200" kern="1200">
          <a:ln w="6350">
            <a:solidFill>
              <a:schemeClr val="accent1">
                <a:shade val="43000"/>
              </a:schemeClr>
            </a:solidFill>
          </a:ln>
          <a:solidFill>
            <a:srgbClr val="E3E3E3"/>
          </a:solidFill>
          <a:effectLst>
            <a:outerShdw blurRad="26000" dist="26000" dir="14500000" algn="tl" rotWithShape="0">
              <a:srgbClr val="000000">
                <a:alpha val="40000"/>
              </a:srgbClr>
            </a:outerShdw>
          </a:effectLst>
          <a:latin typeface="+mj-lt"/>
          <a:ea typeface="+mj-ea"/>
          <a:cs typeface="+mj-cs"/>
        </a:defRPr>
      </a:lvl1pPr>
      <a:lvl2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2pPr>
      <a:lvl3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3pPr>
      <a:lvl4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4pPr>
      <a:lvl5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5pPr>
      <a:lvl6pPr marL="9413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6pPr>
      <a:lvl7pPr marL="13985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7pPr>
      <a:lvl8pPr marL="18557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8pPr>
      <a:lvl9pPr marL="23129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9pPr>
    </p:titleStyle>
    <p:bodyStyle>
      <a:lvl1pPr marL="447675" indent="-382588" algn="l" rtl="0" eaLnBrk="1" fontAlgn="base" hangingPunct="1">
        <a:spcBef>
          <a:spcPct val="20000"/>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822325" indent="-285750" algn="l" rtl="0" eaLnBrk="1" fontAlgn="base" hangingPunct="1">
        <a:spcBef>
          <a:spcPct val="20000"/>
        </a:spcBef>
        <a:spcAft>
          <a:spcPct val="0"/>
        </a:spcAft>
        <a:buClr>
          <a:schemeClr val="accent1"/>
        </a:buClr>
        <a:buSzPct val="95000"/>
        <a:buFont typeface="Verdana" pitchFamily="34" charset="0"/>
        <a:buChar char="›"/>
        <a:defRPr kumimoji="1" sz="2600" kern="1200">
          <a:solidFill>
            <a:schemeClr val="tx1"/>
          </a:solidFill>
          <a:latin typeface="+mn-lt"/>
          <a:ea typeface="+mn-ea"/>
          <a:cs typeface="+mn-cs"/>
        </a:defRPr>
      </a:lvl2pPr>
      <a:lvl3pPr marL="1104900" indent="-228600" algn="l" rtl="0" eaLnBrk="1" fontAlgn="base" hangingPunct="1">
        <a:spcBef>
          <a:spcPct val="20000"/>
        </a:spcBef>
        <a:spcAft>
          <a:spcPct val="0"/>
        </a:spcAft>
        <a:buClr>
          <a:schemeClr val="accent1"/>
        </a:buClr>
        <a:buFont typeface="Wingdings 2" pitchFamily="18" charset="2"/>
        <a:buChar char=""/>
        <a:defRPr kumimoji="1" sz="2400" kern="1200">
          <a:solidFill>
            <a:schemeClr val="tx1"/>
          </a:solidFill>
          <a:latin typeface="+mn-lt"/>
          <a:ea typeface="+mn-ea"/>
          <a:cs typeface="+mn-cs"/>
        </a:defRPr>
      </a:lvl3pPr>
      <a:lvl4pPr marL="1371600" indent="-209550" algn="l" rtl="0" eaLnBrk="1" fontAlgn="base" hangingPunct="1">
        <a:spcBef>
          <a:spcPct val="20000"/>
        </a:spcBef>
        <a:spcAft>
          <a:spcPct val="0"/>
        </a:spcAft>
        <a:buClr>
          <a:schemeClr val="accent1"/>
        </a:buClr>
        <a:buFont typeface="Wingdings 2" pitchFamily="18" charset="2"/>
        <a:buChar char=""/>
        <a:defRPr kumimoji="1" sz="2000" kern="1200">
          <a:solidFill>
            <a:schemeClr val="tx1"/>
          </a:solidFill>
          <a:latin typeface="+mn-lt"/>
          <a:ea typeface="+mn-ea"/>
          <a:cs typeface="+mn-cs"/>
        </a:defRPr>
      </a:lvl4pPr>
      <a:lvl5pPr marL="1600200" indent="-209550" algn="l" rtl="0" eaLnBrk="1" fontAlgn="base" hangingPunct="1">
        <a:spcBef>
          <a:spcPct val="20000"/>
        </a:spcBef>
        <a:spcAft>
          <a:spcPct val="0"/>
        </a:spcAft>
        <a:buClr>
          <a:srgbClr val="E6E6E6"/>
        </a:buClr>
        <a:buFont typeface="Wingdings 2" pitchFamily="18" charset="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b2"/>
          <p:cNvPicPr>
            <a:picLocks noChangeAspect="1" noChangeArrowheads="1"/>
          </p:cNvPicPr>
          <p:nvPr/>
        </p:nvPicPr>
        <p:blipFill>
          <a:blip r:embed="rId13" cstate="print"/>
          <a:srcRect/>
          <a:stretch>
            <a:fillRect/>
          </a:stretch>
        </p:blipFill>
        <p:spPr bwMode="auto">
          <a:xfrm>
            <a:off x="0" y="-142875"/>
            <a:ext cx="9144000" cy="70008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1381125" y="274638"/>
            <a:ext cx="73056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3"/>
          <p:cNvSpPr>
            <a:spLocks noGrp="1" noChangeArrowheads="1"/>
          </p:cNvSpPr>
          <p:nvPr>
            <p:ph type="body" idx="1"/>
          </p:nvPr>
        </p:nvSpPr>
        <p:spPr bwMode="auto">
          <a:xfrm>
            <a:off x="1314450" y="1600200"/>
            <a:ext cx="73723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404" name="Rectangle 4"/>
          <p:cNvSpPr>
            <a:spLocks noGrp="1" noChangeArrowheads="1"/>
          </p:cNvSpPr>
          <p:nvPr>
            <p:ph type="dt" sz="half" idx="2"/>
          </p:nvPr>
        </p:nvSpPr>
        <p:spPr bwMode="auto">
          <a:xfrm>
            <a:off x="131445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405" name="Rectangle 5"/>
          <p:cNvSpPr>
            <a:spLocks noGrp="1" noChangeArrowheads="1"/>
          </p:cNvSpPr>
          <p:nvPr>
            <p:ph type="ftr" sz="quarter" idx="3"/>
          </p:nvPr>
        </p:nvSpPr>
        <p:spPr bwMode="auto">
          <a:xfrm>
            <a:off x="3575050" y="6245225"/>
            <a:ext cx="2857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6F1F2EF-8D1B-4D0E-8340-45F40D8AAA77}"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charset="-128"/>
        </a:defRPr>
      </a:lvl2pPr>
      <a:lvl3pPr algn="l" rtl="0" eaLnBrk="1" fontAlgn="base" hangingPunct="1">
        <a:spcBef>
          <a:spcPct val="0"/>
        </a:spcBef>
        <a:spcAft>
          <a:spcPct val="0"/>
        </a:spcAft>
        <a:defRPr kumimoji="1" sz="4400">
          <a:solidFill>
            <a:schemeClr val="tx2"/>
          </a:solidFill>
          <a:latin typeface="Arial" charset="0"/>
          <a:ea typeface="ＭＳ Ｐゴシック" charset="-128"/>
        </a:defRPr>
      </a:lvl3pPr>
      <a:lvl4pPr algn="l" rtl="0" eaLnBrk="1" fontAlgn="base" hangingPunct="1">
        <a:spcBef>
          <a:spcPct val="0"/>
        </a:spcBef>
        <a:spcAft>
          <a:spcPct val="0"/>
        </a:spcAft>
        <a:defRPr kumimoji="1" sz="4400">
          <a:solidFill>
            <a:schemeClr val="tx2"/>
          </a:solidFill>
          <a:latin typeface="Arial" charset="0"/>
          <a:ea typeface="ＭＳ Ｐゴシック" charset="-128"/>
        </a:defRPr>
      </a:lvl4pPr>
      <a:lvl5pPr algn="l"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000066"/>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000066"/>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600200"/>
            <a:ext cx="8763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52400" y="2590800"/>
            <a:ext cx="87630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819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ja-JP"/>
          </a:p>
        </p:txBody>
      </p:sp>
      <p:sp>
        <p:nvSpPr>
          <p:cNvPr id="1029" name="Rectangle 5"/>
          <p:cNvSpPr>
            <a:spLocks noGrp="1" noChangeArrowheads="1"/>
          </p:cNvSpPr>
          <p:nvPr>
            <p:ph type="ftr" sz="quarter" idx="3"/>
          </p:nvPr>
        </p:nvSpPr>
        <p:spPr bwMode="auto">
          <a:xfrm>
            <a:off x="44196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ja-JP"/>
          </a:p>
        </p:txBody>
      </p:sp>
      <p:sp>
        <p:nvSpPr>
          <p:cNvPr id="1030" name="Rectangle 6"/>
          <p:cNvSpPr>
            <a:spLocks noGrp="1" noChangeArrowheads="1"/>
          </p:cNvSpPr>
          <p:nvPr>
            <p:ph type="sldNum" sz="quarter" idx="4"/>
          </p:nvPr>
        </p:nvSpPr>
        <p:spPr bwMode="auto">
          <a:xfrm>
            <a:off x="7620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C79487B9-2072-4088-A63E-DBE59A1B8167}" type="slidenum">
              <a:rPr lang="en-US" altLang="ja-JP" smtClean="0"/>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ＭＳ Ｐゴシック" charset="-128"/>
          <a:ea typeface="ＭＳ Ｐゴシック" charset="-128"/>
        </a:defRPr>
      </a:lvl2pPr>
      <a:lvl3pPr algn="l" rtl="0" eaLnBrk="1" fontAlgn="base" hangingPunct="1">
        <a:spcBef>
          <a:spcPct val="0"/>
        </a:spcBef>
        <a:spcAft>
          <a:spcPct val="0"/>
        </a:spcAft>
        <a:defRPr kumimoji="1" sz="3600">
          <a:solidFill>
            <a:schemeClr val="tx2"/>
          </a:solidFill>
          <a:latin typeface="ＭＳ Ｐゴシック" charset="-128"/>
          <a:ea typeface="ＭＳ Ｐゴシック" charset="-128"/>
        </a:defRPr>
      </a:lvl3pPr>
      <a:lvl4pPr algn="l" rtl="0" eaLnBrk="1" fontAlgn="base" hangingPunct="1">
        <a:spcBef>
          <a:spcPct val="0"/>
        </a:spcBef>
        <a:spcAft>
          <a:spcPct val="0"/>
        </a:spcAft>
        <a:defRPr kumimoji="1" sz="3600">
          <a:solidFill>
            <a:schemeClr val="tx2"/>
          </a:solidFill>
          <a:latin typeface="ＭＳ Ｐゴシック" charset="-128"/>
          <a:ea typeface="ＭＳ Ｐゴシック" charset="-128"/>
        </a:defRPr>
      </a:lvl4pPr>
      <a:lvl5pPr algn="l" rtl="0" eaLnBrk="1" fontAlgn="base" hangingPunct="1">
        <a:spcBef>
          <a:spcPct val="0"/>
        </a:spcBef>
        <a:spcAft>
          <a:spcPct val="0"/>
        </a:spcAft>
        <a:defRPr kumimoji="1" sz="3600">
          <a:solidFill>
            <a:schemeClr val="tx2"/>
          </a:solidFill>
          <a:latin typeface="ＭＳ Ｐゴシック" charset="-128"/>
          <a:ea typeface="ＭＳ Ｐゴシック" charset="-128"/>
        </a:defRPr>
      </a:lvl5pPr>
      <a:lvl6pPr marL="457200" algn="l" rtl="0" eaLnBrk="1" fontAlgn="base" hangingPunct="1">
        <a:spcBef>
          <a:spcPct val="0"/>
        </a:spcBef>
        <a:spcAft>
          <a:spcPct val="0"/>
        </a:spcAft>
        <a:defRPr kumimoji="1" sz="3600">
          <a:solidFill>
            <a:schemeClr val="tx2"/>
          </a:solidFill>
          <a:latin typeface="ＭＳ Ｐゴシック" charset="-128"/>
          <a:ea typeface="ＭＳ Ｐゴシック" charset="-128"/>
        </a:defRPr>
      </a:lvl6pPr>
      <a:lvl7pPr marL="914400" algn="l" rtl="0" eaLnBrk="1" fontAlgn="base" hangingPunct="1">
        <a:spcBef>
          <a:spcPct val="0"/>
        </a:spcBef>
        <a:spcAft>
          <a:spcPct val="0"/>
        </a:spcAft>
        <a:defRPr kumimoji="1" sz="3600">
          <a:solidFill>
            <a:schemeClr val="tx2"/>
          </a:solidFill>
          <a:latin typeface="ＭＳ Ｐゴシック" charset="-128"/>
          <a:ea typeface="ＭＳ Ｐゴシック" charset="-128"/>
        </a:defRPr>
      </a:lvl7pPr>
      <a:lvl8pPr marL="1371600" algn="l" rtl="0" eaLnBrk="1" fontAlgn="base" hangingPunct="1">
        <a:spcBef>
          <a:spcPct val="0"/>
        </a:spcBef>
        <a:spcAft>
          <a:spcPct val="0"/>
        </a:spcAft>
        <a:defRPr kumimoji="1" sz="3600">
          <a:solidFill>
            <a:schemeClr val="tx2"/>
          </a:solidFill>
          <a:latin typeface="ＭＳ Ｐゴシック" charset="-128"/>
          <a:ea typeface="ＭＳ Ｐゴシック" charset="-128"/>
        </a:defRPr>
      </a:lvl8pPr>
      <a:lvl9pPr marL="1828800" algn="l" rtl="0" eaLnBrk="1" fontAlgn="base" hangingPunct="1">
        <a:spcBef>
          <a:spcPct val="0"/>
        </a:spcBef>
        <a:spcAft>
          <a:spcPct val="0"/>
        </a:spcAft>
        <a:defRPr kumimoji="1" sz="3600">
          <a:solidFill>
            <a:schemeClr val="tx2"/>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ja-JP" altLang="en-US" smtClean="0"/>
              <a:t>マスタ タイトルの書式設定</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endParaRPr lang="en-US" altLang="ja-JP"/>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endParaRPr lang="en-US" altLang="ja-JP"/>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36F1F2EF-8D1B-4D0E-8340-45F40D8AAA77}"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kumimoji="1"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kumimoji="1"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kumimoji="1"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kumimoji="1"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kumimoji="1"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kumimoji="1"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kumimoji="1" lang="en-US" sz="1600" baseline="0" smtClean="0">
          <a:latin typeface="+mn-lt"/>
        </a:defRPr>
      </a:lvl6pPr>
      <a:lvl7pPr marL="2075688" indent="-228600" algn="l" eaLnBrk="1" hangingPunct="1">
        <a:buClr>
          <a:schemeClr val="tx2"/>
        </a:buClr>
        <a:buFont typeface="Wingdings 2" pitchFamily="18" charset="2"/>
        <a:buChar char=""/>
        <a:defRPr kumimoji="1" lang="en-US" sz="1600" baseline="0" smtClean="0">
          <a:latin typeface="+mn-lt"/>
        </a:defRPr>
      </a:lvl7pPr>
      <a:lvl8pPr marL="2340864" indent="-228600" algn="l" eaLnBrk="1" hangingPunct="1">
        <a:buClr>
          <a:schemeClr val="accent2"/>
        </a:buClr>
        <a:buFont typeface="Wingdings 2" pitchFamily="18" charset="2"/>
        <a:buChar char=""/>
        <a:defRPr kumimoji="1" sz="1600" baseline="0">
          <a:latin typeface="+mn-lt"/>
        </a:defRPr>
      </a:lvl8pPr>
      <a:lvl9pPr marL="2596896" indent="-228600" algn="l" eaLnBrk="1" hangingPunct="1">
        <a:buClr>
          <a:schemeClr val="accent1"/>
        </a:buClr>
        <a:buFont typeface="Wingdings 2" pitchFamily="18" charset="2"/>
        <a:buChar char=""/>
        <a:defRPr kumimoji="1" sz="1400" baseline="0">
          <a:latin typeface="+mn-lt"/>
        </a:defRPr>
      </a:lvl9pPr>
    </p:bodyStyle>
    <p:otherStyle>
      <a:defPPr>
        <a:defRPr>
          <a:solidFill>
            <a:schemeClr val="tx1"/>
          </a:solidFill>
          <a:latin typeface="+mn-lt"/>
          <a:ea typeface="+mn-ea"/>
          <a:cs typeface="+mn-cs"/>
        </a:defRPr>
      </a:defPPr>
      <a:lvl1pPr marL="0" eaLnBrk="1" hangingPunct="1">
        <a:defRPr kumimoji="1"/>
      </a:lvl1pPr>
      <a:lvl2pPr marL="457200" eaLnBrk="1" hangingPunct="1">
        <a:defRPr kumimoji="1"/>
      </a:lvl2pPr>
      <a:lvl3pPr marL="914400" eaLnBrk="1" hangingPunct="1">
        <a:defRPr kumimoji="1"/>
      </a:lvl3pPr>
      <a:lvl4pPr marL="1371600" eaLnBrk="1" hangingPunct="1">
        <a:defRPr kumimoji="1"/>
      </a:lvl4pPr>
      <a:lvl5pPr marL="1828800" eaLnBrk="1" hangingPunct="1">
        <a:defRPr kumimoji="1"/>
      </a:lvl5pPr>
      <a:lvl6pPr marL="2286000" eaLnBrk="1" hangingPunct="1">
        <a:defRPr kumimoji="1"/>
      </a:lvl6pPr>
      <a:lvl7pPr marL="2743200" eaLnBrk="1" hangingPunct="1">
        <a:defRPr kumimoji="1"/>
      </a:lvl7pPr>
      <a:lvl8pPr marL="3200400" eaLnBrk="1" hangingPunct="1">
        <a:defRPr kumimoji="1"/>
      </a:lvl8pPr>
      <a:lvl9pPr marL="3657600" eaLnBrk="1" hangingPunct="1">
        <a:defRPr kumimoji="1"/>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78824"/>
                <a:invGamma/>
              </a:schemeClr>
            </a:gs>
          </a:gsLst>
          <a:lin ang="5400000" scaled="1"/>
        </a:gradFill>
        <a:effectLst/>
      </p:bgPr>
    </p:bg>
    <p:spTree>
      <p:nvGrpSpPr>
        <p:cNvPr id="1" name=""/>
        <p:cNvGrpSpPr/>
        <p:nvPr/>
      </p:nvGrpSpPr>
      <p:grpSpPr>
        <a:xfrm>
          <a:off x="0" y="0"/>
          <a:ext cx="0" cy="0"/>
          <a:chOff x="0" y="0"/>
          <a:chExt cx="0" cy="0"/>
        </a:xfrm>
      </p:grpSpPr>
      <p:grpSp>
        <p:nvGrpSpPr>
          <p:cNvPr id="2" name="Group 11"/>
          <p:cNvGrpSpPr>
            <a:grpSpLocks/>
          </p:cNvGrpSpPr>
          <p:nvPr/>
        </p:nvGrpSpPr>
        <p:grpSpPr bwMode="auto">
          <a:xfrm>
            <a:off x="5259388" y="2178050"/>
            <a:ext cx="3906837" cy="4751388"/>
            <a:chOff x="3322" y="1372"/>
            <a:chExt cx="2461" cy="2993"/>
          </a:xfrm>
        </p:grpSpPr>
        <p:sp>
          <p:nvSpPr>
            <p:cNvPr id="1036" name="Freeform 12"/>
            <p:cNvSpPr>
              <a:spLocks/>
            </p:cNvSpPr>
            <p:nvPr userDrawn="1"/>
          </p:nvSpPr>
          <p:spPr bwMode="white">
            <a:xfrm>
              <a:off x="3800" y="3783"/>
              <a:ext cx="355" cy="269"/>
            </a:xfrm>
            <a:custGeom>
              <a:avLst/>
              <a:gdLst/>
              <a:ahLst/>
              <a:cxnLst>
                <a:cxn ang="0">
                  <a:pos x="0" y="45"/>
                </a:cxn>
                <a:cxn ang="0">
                  <a:pos x="90" y="136"/>
                </a:cxn>
                <a:cxn ang="0">
                  <a:pos x="181" y="227"/>
                </a:cxn>
                <a:cxn ang="0">
                  <a:pos x="272" y="272"/>
                </a:cxn>
                <a:cxn ang="0">
                  <a:pos x="317" y="272"/>
                </a:cxn>
                <a:cxn ang="0">
                  <a:pos x="363" y="181"/>
                </a:cxn>
                <a:cxn ang="0">
                  <a:pos x="317" y="181"/>
                </a:cxn>
                <a:cxn ang="0">
                  <a:pos x="272" y="181"/>
                </a:cxn>
                <a:cxn ang="0">
                  <a:pos x="226" y="181"/>
                </a:cxn>
                <a:cxn ang="0">
                  <a:pos x="226" y="136"/>
                </a:cxn>
                <a:cxn ang="0">
                  <a:pos x="272" y="91"/>
                </a:cxn>
                <a:cxn ang="0">
                  <a:pos x="226" y="45"/>
                </a:cxn>
                <a:cxn ang="0">
                  <a:pos x="226" y="91"/>
                </a:cxn>
                <a:cxn ang="0">
                  <a:pos x="181" y="136"/>
                </a:cxn>
                <a:cxn ang="0">
                  <a:pos x="136" y="136"/>
                </a:cxn>
                <a:cxn ang="0">
                  <a:pos x="90" y="91"/>
                </a:cxn>
                <a:cxn ang="0">
                  <a:pos x="136" y="91"/>
                </a:cxn>
                <a:cxn ang="0">
                  <a:pos x="90" y="45"/>
                </a:cxn>
                <a:cxn ang="0">
                  <a:pos x="45" y="0"/>
                </a:cxn>
                <a:cxn ang="0">
                  <a:pos x="61" y="57"/>
                </a:cxn>
                <a:cxn ang="0">
                  <a:pos x="28" y="45"/>
                </a:cxn>
                <a:cxn ang="0">
                  <a:pos x="0" y="45"/>
                </a:cxn>
              </a:cxnLst>
              <a:rect l="0" t="0" r="r" b="b"/>
              <a:pathLst>
                <a:path w="363" h="272">
                  <a:moveTo>
                    <a:pt x="0" y="45"/>
                  </a:moveTo>
                  <a:lnTo>
                    <a:pt x="90" y="136"/>
                  </a:lnTo>
                  <a:lnTo>
                    <a:pt x="181" y="227"/>
                  </a:lnTo>
                  <a:lnTo>
                    <a:pt x="272" y="272"/>
                  </a:lnTo>
                  <a:lnTo>
                    <a:pt x="317" y="272"/>
                  </a:lnTo>
                  <a:lnTo>
                    <a:pt x="363" y="181"/>
                  </a:lnTo>
                  <a:lnTo>
                    <a:pt x="317" y="181"/>
                  </a:lnTo>
                  <a:lnTo>
                    <a:pt x="272" y="181"/>
                  </a:lnTo>
                  <a:lnTo>
                    <a:pt x="226" y="181"/>
                  </a:lnTo>
                  <a:lnTo>
                    <a:pt x="226" y="136"/>
                  </a:lnTo>
                  <a:lnTo>
                    <a:pt x="272" y="91"/>
                  </a:lnTo>
                  <a:lnTo>
                    <a:pt x="226" y="45"/>
                  </a:lnTo>
                  <a:lnTo>
                    <a:pt x="226" y="91"/>
                  </a:lnTo>
                  <a:lnTo>
                    <a:pt x="181" y="136"/>
                  </a:lnTo>
                  <a:lnTo>
                    <a:pt x="136" y="136"/>
                  </a:lnTo>
                  <a:lnTo>
                    <a:pt x="90" y="91"/>
                  </a:lnTo>
                  <a:lnTo>
                    <a:pt x="136" y="91"/>
                  </a:lnTo>
                  <a:lnTo>
                    <a:pt x="90" y="45"/>
                  </a:lnTo>
                  <a:lnTo>
                    <a:pt x="45" y="0"/>
                  </a:lnTo>
                  <a:lnTo>
                    <a:pt x="61" y="57"/>
                  </a:lnTo>
                  <a:lnTo>
                    <a:pt x="28" y="45"/>
                  </a:lnTo>
                  <a:lnTo>
                    <a:pt x="0" y="45"/>
                  </a:lnTo>
                  <a:close/>
                </a:path>
              </a:pathLst>
            </a:custGeom>
            <a:solidFill>
              <a:schemeClr val="bg1"/>
            </a:solidFill>
            <a:ln w="9525">
              <a:noFill/>
              <a:round/>
              <a:headEnd/>
              <a:tailEnd/>
            </a:ln>
            <a:effectLst/>
          </p:spPr>
          <p:txBody>
            <a:bodyPr/>
            <a:lstStyle/>
            <a:p>
              <a:endParaRPr lang="ja-JP" altLang="en-US"/>
            </a:p>
          </p:txBody>
        </p:sp>
        <p:sp>
          <p:nvSpPr>
            <p:cNvPr id="1037" name="Freeform 13"/>
            <p:cNvSpPr>
              <a:spLocks/>
            </p:cNvSpPr>
            <p:nvPr userDrawn="1"/>
          </p:nvSpPr>
          <p:spPr bwMode="white">
            <a:xfrm>
              <a:off x="4307" y="2292"/>
              <a:ext cx="458" cy="2073"/>
            </a:xfrm>
            <a:custGeom>
              <a:avLst/>
              <a:gdLst/>
              <a:ahLst/>
              <a:cxnLst>
                <a:cxn ang="0">
                  <a:pos x="162" y="1"/>
                </a:cxn>
                <a:cxn ang="0">
                  <a:pos x="56" y="561"/>
                </a:cxn>
                <a:cxn ang="0">
                  <a:pos x="122" y="1185"/>
                </a:cxn>
                <a:cxn ang="0">
                  <a:pos x="383" y="1785"/>
                </a:cxn>
                <a:cxn ang="0">
                  <a:pos x="343" y="1785"/>
                </a:cxn>
                <a:cxn ang="0">
                  <a:pos x="70" y="1209"/>
                </a:cxn>
                <a:cxn ang="0">
                  <a:pos x="15" y="487"/>
                </a:cxn>
                <a:cxn ang="0">
                  <a:pos x="162" y="1"/>
                </a:cxn>
              </a:cxnLst>
              <a:rect l="0" t="0" r="r" b="b"/>
              <a:pathLst>
                <a:path w="420" h="1885">
                  <a:moveTo>
                    <a:pt x="162" y="1"/>
                  </a:moveTo>
                  <a:cubicBezTo>
                    <a:pt x="173" y="0"/>
                    <a:pt x="62" y="364"/>
                    <a:pt x="56" y="561"/>
                  </a:cubicBezTo>
                  <a:cubicBezTo>
                    <a:pt x="50" y="758"/>
                    <a:pt x="67" y="981"/>
                    <a:pt x="122" y="1185"/>
                  </a:cubicBezTo>
                  <a:cubicBezTo>
                    <a:pt x="176" y="1389"/>
                    <a:pt x="347" y="1685"/>
                    <a:pt x="383" y="1785"/>
                  </a:cubicBezTo>
                  <a:cubicBezTo>
                    <a:pt x="420" y="1885"/>
                    <a:pt x="395" y="1881"/>
                    <a:pt x="343" y="1785"/>
                  </a:cubicBezTo>
                  <a:cubicBezTo>
                    <a:pt x="291" y="1689"/>
                    <a:pt x="125" y="1425"/>
                    <a:pt x="70" y="1209"/>
                  </a:cubicBezTo>
                  <a:cubicBezTo>
                    <a:pt x="15" y="993"/>
                    <a:pt x="0" y="688"/>
                    <a:pt x="15" y="487"/>
                  </a:cubicBezTo>
                  <a:cubicBezTo>
                    <a:pt x="30" y="286"/>
                    <a:pt x="132" y="102"/>
                    <a:pt x="162" y="1"/>
                  </a:cubicBezTo>
                  <a:close/>
                </a:path>
              </a:pathLst>
            </a:custGeom>
            <a:solidFill>
              <a:schemeClr val="bg1"/>
            </a:solidFill>
            <a:ln w="9525">
              <a:noFill/>
              <a:round/>
              <a:headEnd/>
              <a:tailEnd/>
            </a:ln>
            <a:effectLst/>
          </p:spPr>
          <p:txBody>
            <a:bodyPr/>
            <a:lstStyle/>
            <a:p>
              <a:endParaRPr lang="ja-JP" altLang="en-US"/>
            </a:p>
          </p:txBody>
        </p:sp>
        <p:sp>
          <p:nvSpPr>
            <p:cNvPr id="1038" name="Freeform 14"/>
            <p:cNvSpPr>
              <a:spLocks/>
            </p:cNvSpPr>
            <p:nvPr userDrawn="1"/>
          </p:nvSpPr>
          <p:spPr bwMode="white">
            <a:xfrm>
              <a:off x="4703" y="2256"/>
              <a:ext cx="468" cy="2020"/>
            </a:xfrm>
            <a:custGeom>
              <a:avLst/>
              <a:gdLst/>
              <a:ahLst/>
              <a:cxnLst>
                <a:cxn ang="0">
                  <a:pos x="0" y="25"/>
                </a:cxn>
                <a:cxn ang="0">
                  <a:pos x="375" y="1835"/>
                </a:cxn>
                <a:cxn ang="0">
                  <a:pos x="429" y="1836"/>
                </a:cxn>
                <a:cxn ang="0">
                  <a:pos x="37" y="0"/>
                </a:cxn>
                <a:cxn ang="0">
                  <a:pos x="0" y="25"/>
                </a:cxn>
              </a:cxnLst>
              <a:rect l="0" t="0" r="r" b="b"/>
              <a:pathLst>
                <a:path w="429" h="1836">
                  <a:moveTo>
                    <a:pt x="0" y="25"/>
                  </a:moveTo>
                  <a:lnTo>
                    <a:pt x="375" y="1835"/>
                  </a:lnTo>
                  <a:lnTo>
                    <a:pt x="429" y="1836"/>
                  </a:lnTo>
                  <a:lnTo>
                    <a:pt x="37" y="0"/>
                  </a:lnTo>
                  <a:lnTo>
                    <a:pt x="0" y="25"/>
                  </a:lnTo>
                  <a:close/>
                </a:path>
              </a:pathLst>
            </a:custGeom>
            <a:solidFill>
              <a:schemeClr val="bg1"/>
            </a:solidFill>
            <a:ln w="9525">
              <a:noFill/>
              <a:round/>
              <a:headEnd/>
              <a:tailEnd/>
            </a:ln>
            <a:effectLst/>
          </p:spPr>
          <p:txBody>
            <a:bodyPr/>
            <a:lstStyle/>
            <a:p>
              <a:endParaRPr lang="ja-JP" altLang="en-US"/>
            </a:p>
          </p:txBody>
        </p:sp>
        <p:sp>
          <p:nvSpPr>
            <p:cNvPr id="1039" name="Freeform 15"/>
            <p:cNvSpPr>
              <a:spLocks/>
            </p:cNvSpPr>
            <p:nvPr userDrawn="1"/>
          </p:nvSpPr>
          <p:spPr bwMode="white">
            <a:xfrm>
              <a:off x="4972" y="2099"/>
              <a:ext cx="655" cy="2089"/>
            </a:xfrm>
            <a:custGeom>
              <a:avLst/>
              <a:gdLst/>
              <a:ahLst/>
              <a:cxnLst>
                <a:cxn ang="0">
                  <a:pos x="0" y="67"/>
                </a:cxn>
                <a:cxn ang="0">
                  <a:pos x="91" y="168"/>
                </a:cxn>
                <a:cxn ang="0">
                  <a:pos x="347" y="552"/>
                </a:cxn>
                <a:cxn ang="0">
                  <a:pos x="512" y="1146"/>
                </a:cxn>
                <a:cxn ang="0">
                  <a:pos x="539" y="1612"/>
                </a:cxn>
                <a:cxn ang="0">
                  <a:pos x="457" y="1859"/>
                </a:cxn>
                <a:cxn ang="0">
                  <a:pos x="503" y="1850"/>
                </a:cxn>
                <a:cxn ang="0">
                  <a:pos x="583" y="1611"/>
                </a:cxn>
                <a:cxn ang="0">
                  <a:pos x="567" y="1146"/>
                </a:cxn>
                <a:cxn ang="0">
                  <a:pos x="384" y="524"/>
                </a:cxn>
                <a:cxn ang="0">
                  <a:pos x="82" y="76"/>
                </a:cxn>
                <a:cxn ang="0">
                  <a:pos x="0" y="67"/>
                </a:cxn>
              </a:cxnLst>
              <a:rect l="0" t="0" r="r" b="b"/>
              <a:pathLst>
                <a:path w="600" h="1899">
                  <a:moveTo>
                    <a:pt x="0" y="67"/>
                  </a:moveTo>
                  <a:cubicBezTo>
                    <a:pt x="2" y="82"/>
                    <a:pt x="33" y="87"/>
                    <a:pt x="91" y="168"/>
                  </a:cubicBezTo>
                  <a:cubicBezTo>
                    <a:pt x="149" y="249"/>
                    <a:pt x="277" y="389"/>
                    <a:pt x="347" y="552"/>
                  </a:cubicBezTo>
                  <a:cubicBezTo>
                    <a:pt x="417" y="715"/>
                    <a:pt x="480" y="969"/>
                    <a:pt x="512" y="1146"/>
                  </a:cubicBezTo>
                  <a:cubicBezTo>
                    <a:pt x="544" y="1323"/>
                    <a:pt x="548" y="1493"/>
                    <a:pt x="539" y="1612"/>
                  </a:cubicBezTo>
                  <a:cubicBezTo>
                    <a:pt x="530" y="1731"/>
                    <a:pt x="463" y="1819"/>
                    <a:pt x="457" y="1859"/>
                  </a:cubicBezTo>
                  <a:cubicBezTo>
                    <a:pt x="451" y="1899"/>
                    <a:pt x="482" y="1891"/>
                    <a:pt x="503" y="1850"/>
                  </a:cubicBezTo>
                  <a:cubicBezTo>
                    <a:pt x="524" y="1809"/>
                    <a:pt x="572" y="1728"/>
                    <a:pt x="583" y="1611"/>
                  </a:cubicBezTo>
                  <a:cubicBezTo>
                    <a:pt x="594" y="1494"/>
                    <a:pt x="600" y="1327"/>
                    <a:pt x="567" y="1146"/>
                  </a:cubicBezTo>
                  <a:cubicBezTo>
                    <a:pt x="534" y="965"/>
                    <a:pt x="465" y="702"/>
                    <a:pt x="384" y="524"/>
                  </a:cubicBezTo>
                  <a:cubicBezTo>
                    <a:pt x="303" y="346"/>
                    <a:pt x="146" y="152"/>
                    <a:pt x="82" y="76"/>
                  </a:cubicBezTo>
                  <a:cubicBezTo>
                    <a:pt x="18" y="0"/>
                    <a:pt x="17" y="69"/>
                    <a:pt x="0" y="67"/>
                  </a:cubicBezTo>
                  <a:close/>
                </a:path>
              </a:pathLst>
            </a:custGeom>
            <a:solidFill>
              <a:schemeClr val="bg1"/>
            </a:solidFill>
            <a:ln w="9525">
              <a:noFill/>
              <a:round/>
              <a:headEnd/>
              <a:tailEnd/>
            </a:ln>
            <a:effectLst/>
          </p:spPr>
          <p:txBody>
            <a:bodyPr/>
            <a:lstStyle/>
            <a:p>
              <a:endParaRPr lang="ja-JP" altLang="en-US"/>
            </a:p>
          </p:txBody>
        </p:sp>
        <p:sp>
          <p:nvSpPr>
            <p:cNvPr id="1040" name="Freeform 16"/>
            <p:cNvSpPr>
              <a:spLocks/>
            </p:cNvSpPr>
            <p:nvPr userDrawn="1"/>
          </p:nvSpPr>
          <p:spPr bwMode="white">
            <a:xfrm>
              <a:off x="3793" y="2826"/>
              <a:ext cx="625" cy="1419"/>
            </a:xfrm>
            <a:custGeom>
              <a:avLst/>
              <a:gdLst/>
              <a:ahLst/>
              <a:cxnLst>
                <a:cxn ang="0">
                  <a:pos x="2" y="129"/>
                </a:cxn>
                <a:cxn ang="0">
                  <a:pos x="48" y="65"/>
                </a:cxn>
                <a:cxn ang="0">
                  <a:pos x="84" y="522"/>
                </a:cxn>
                <a:cxn ang="0">
                  <a:pos x="241" y="909"/>
                </a:cxn>
                <a:cxn ang="0">
                  <a:pos x="396" y="1106"/>
                </a:cxn>
                <a:cxn ang="0">
                  <a:pos x="568" y="1286"/>
                </a:cxn>
                <a:cxn ang="0">
                  <a:pos x="363" y="1130"/>
                </a:cxn>
                <a:cxn ang="0">
                  <a:pos x="183" y="909"/>
                </a:cxn>
                <a:cxn ang="0">
                  <a:pos x="38" y="540"/>
                </a:cxn>
                <a:cxn ang="0">
                  <a:pos x="2" y="129"/>
                </a:cxn>
              </a:cxnLst>
              <a:rect l="0" t="0" r="r" b="b"/>
              <a:pathLst>
                <a:path w="573" h="1290">
                  <a:moveTo>
                    <a:pt x="2" y="129"/>
                  </a:moveTo>
                  <a:cubicBezTo>
                    <a:pt x="4" y="50"/>
                    <a:pt x="34" y="0"/>
                    <a:pt x="48" y="65"/>
                  </a:cubicBezTo>
                  <a:cubicBezTo>
                    <a:pt x="62" y="130"/>
                    <a:pt x="52" y="381"/>
                    <a:pt x="84" y="522"/>
                  </a:cubicBezTo>
                  <a:cubicBezTo>
                    <a:pt x="116" y="663"/>
                    <a:pt x="189" y="812"/>
                    <a:pt x="241" y="909"/>
                  </a:cubicBezTo>
                  <a:cubicBezTo>
                    <a:pt x="293" y="1006"/>
                    <a:pt x="341" y="1043"/>
                    <a:pt x="396" y="1106"/>
                  </a:cubicBezTo>
                  <a:cubicBezTo>
                    <a:pt x="450" y="1169"/>
                    <a:pt x="573" y="1283"/>
                    <a:pt x="568" y="1286"/>
                  </a:cubicBezTo>
                  <a:cubicBezTo>
                    <a:pt x="562" y="1290"/>
                    <a:pt x="428" y="1193"/>
                    <a:pt x="363" y="1130"/>
                  </a:cubicBezTo>
                  <a:cubicBezTo>
                    <a:pt x="299" y="1068"/>
                    <a:pt x="237" y="1007"/>
                    <a:pt x="183" y="909"/>
                  </a:cubicBezTo>
                  <a:cubicBezTo>
                    <a:pt x="129" y="811"/>
                    <a:pt x="68" y="670"/>
                    <a:pt x="38" y="540"/>
                  </a:cubicBezTo>
                  <a:cubicBezTo>
                    <a:pt x="8" y="410"/>
                    <a:pt x="0" y="208"/>
                    <a:pt x="2" y="129"/>
                  </a:cubicBezTo>
                  <a:close/>
                </a:path>
              </a:pathLst>
            </a:custGeom>
            <a:solidFill>
              <a:schemeClr val="bg1"/>
            </a:solidFill>
            <a:ln w="9525">
              <a:noFill/>
              <a:round/>
              <a:headEnd/>
              <a:tailEnd/>
            </a:ln>
            <a:effectLst/>
          </p:spPr>
          <p:txBody>
            <a:bodyPr/>
            <a:lstStyle/>
            <a:p>
              <a:endParaRPr lang="ja-JP" altLang="en-US"/>
            </a:p>
          </p:txBody>
        </p:sp>
        <p:sp>
          <p:nvSpPr>
            <p:cNvPr id="1041" name="Freeform 17"/>
            <p:cNvSpPr>
              <a:spLocks/>
            </p:cNvSpPr>
            <p:nvPr userDrawn="1"/>
          </p:nvSpPr>
          <p:spPr bwMode="white">
            <a:xfrm>
              <a:off x="4863" y="1502"/>
              <a:ext cx="715" cy="211"/>
            </a:xfrm>
            <a:custGeom>
              <a:avLst/>
              <a:gdLst/>
              <a:ahLst/>
              <a:cxnLst>
                <a:cxn ang="0">
                  <a:pos x="17" y="187"/>
                </a:cxn>
                <a:cxn ang="0">
                  <a:pos x="255" y="41"/>
                </a:cxn>
                <a:cxn ang="0">
                  <a:pos x="456" y="4"/>
                </a:cxn>
                <a:cxn ang="0">
                  <a:pos x="629" y="16"/>
                </a:cxn>
                <a:cxn ang="0">
                  <a:pos x="720" y="61"/>
                </a:cxn>
                <a:cxn ang="0">
                  <a:pos x="565" y="50"/>
                </a:cxn>
                <a:cxn ang="0">
                  <a:pos x="264" y="77"/>
                </a:cxn>
                <a:cxn ang="0">
                  <a:pos x="53" y="196"/>
                </a:cxn>
                <a:cxn ang="0">
                  <a:pos x="17" y="187"/>
                </a:cxn>
              </a:cxnLst>
              <a:rect l="0" t="0" r="r" b="b"/>
              <a:pathLst>
                <a:path w="731" h="214">
                  <a:moveTo>
                    <a:pt x="17" y="187"/>
                  </a:moveTo>
                  <a:cubicBezTo>
                    <a:pt x="0" y="176"/>
                    <a:pt x="182" y="71"/>
                    <a:pt x="255" y="41"/>
                  </a:cubicBezTo>
                  <a:cubicBezTo>
                    <a:pt x="328" y="11"/>
                    <a:pt x="394" y="8"/>
                    <a:pt x="456" y="4"/>
                  </a:cubicBezTo>
                  <a:cubicBezTo>
                    <a:pt x="518" y="0"/>
                    <a:pt x="585" y="7"/>
                    <a:pt x="629" y="16"/>
                  </a:cubicBezTo>
                  <a:cubicBezTo>
                    <a:pt x="673" y="25"/>
                    <a:pt x="731" y="55"/>
                    <a:pt x="720" y="61"/>
                  </a:cubicBezTo>
                  <a:cubicBezTo>
                    <a:pt x="709" y="67"/>
                    <a:pt x="641" y="47"/>
                    <a:pt x="565" y="50"/>
                  </a:cubicBezTo>
                  <a:cubicBezTo>
                    <a:pt x="489" y="53"/>
                    <a:pt x="349" y="53"/>
                    <a:pt x="264" y="77"/>
                  </a:cubicBezTo>
                  <a:cubicBezTo>
                    <a:pt x="179" y="101"/>
                    <a:pt x="94" y="178"/>
                    <a:pt x="53" y="196"/>
                  </a:cubicBezTo>
                  <a:cubicBezTo>
                    <a:pt x="12" y="214"/>
                    <a:pt x="24" y="189"/>
                    <a:pt x="17" y="187"/>
                  </a:cubicBezTo>
                  <a:close/>
                </a:path>
              </a:pathLst>
            </a:custGeom>
            <a:solidFill>
              <a:schemeClr val="bg1"/>
            </a:solidFill>
            <a:ln w="9525">
              <a:noFill/>
              <a:round/>
              <a:headEnd/>
              <a:tailEnd/>
            </a:ln>
            <a:effectLst/>
          </p:spPr>
          <p:txBody>
            <a:bodyPr/>
            <a:lstStyle/>
            <a:p>
              <a:endParaRPr lang="ja-JP" altLang="en-US"/>
            </a:p>
          </p:txBody>
        </p:sp>
        <p:sp>
          <p:nvSpPr>
            <p:cNvPr id="1042" name="Freeform 18"/>
            <p:cNvSpPr>
              <a:spLocks/>
            </p:cNvSpPr>
            <p:nvPr userDrawn="1"/>
          </p:nvSpPr>
          <p:spPr bwMode="white">
            <a:xfrm>
              <a:off x="5029" y="1797"/>
              <a:ext cx="550" cy="90"/>
            </a:xfrm>
            <a:custGeom>
              <a:avLst/>
              <a:gdLst/>
              <a:ahLst/>
              <a:cxnLst>
                <a:cxn ang="0">
                  <a:pos x="0" y="0"/>
                </a:cxn>
                <a:cxn ang="0">
                  <a:pos x="64" y="37"/>
                </a:cxn>
                <a:cxn ang="0">
                  <a:pos x="311" y="18"/>
                </a:cxn>
                <a:cxn ang="0">
                  <a:pos x="530" y="37"/>
                </a:cxn>
                <a:cxn ang="0">
                  <a:pos x="512" y="73"/>
                </a:cxn>
                <a:cxn ang="0">
                  <a:pos x="293" y="55"/>
                </a:cxn>
                <a:cxn ang="0">
                  <a:pos x="37" y="91"/>
                </a:cxn>
              </a:cxnLst>
              <a:rect l="0" t="0" r="r" b="b"/>
              <a:pathLst>
                <a:path w="563" h="91">
                  <a:moveTo>
                    <a:pt x="0" y="0"/>
                  </a:moveTo>
                  <a:cubicBezTo>
                    <a:pt x="11" y="6"/>
                    <a:pt x="12" y="34"/>
                    <a:pt x="64" y="37"/>
                  </a:cubicBezTo>
                  <a:cubicBezTo>
                    <a:pt x="116" y="40"/>
                    <a:pt x="233" y="18"/>
                    <a:pt x="311" y="18"/>
                  </a:cubicBezTo>
                  <a:cubicBezTo>
                    <a:pt x="389" y="18"/>
                    <a:pt x="497" y="28"/>
                    <a:pt x="530" y="37"/>
                  </a:cubicBezTo>
                  <a:cubicBezTo>
                    <a:pt x="563" y="46"/>
                    <a:pt x="551" y="70"/>
                    <a:pt x="512" y="73"/>
                  </a:cubicBezTo>
                  <a:cubicBezTo>
                    <a:pt x="473" y="76"/>
                    <a:pt x="372" y="52"/>
                    <a:pt x="293" y="55"/>
                  </a:cubicBezTo>
                  <a:cubicBezTo>
                    <a:pt x="214" y="58"/>
                    <a:pt x="90" y="84"/>
                    <a:pt x="37" y="91"/>
                  </a:cubicBezTo>
                </a:path>
              </a:pathLst>
            </a:custGeom>
            <a:solidFill>
              <a:schemeClr val="bg1"/>
            </a:solidFill>
            <a:ln w="9525">
              <a:noFill/>
              <a:round/>
              <a:headEnd/>
              <a:tailEnd/>
            </a:ln>
            <a:effectLst/>
          </p:spPr>
          <p:txBody>
            <a:bodyPr/>
            <a:lstStyle/>
            <a:p>
              <a:endParaRPr lang="ja-JP" altLang="en-US"/>
            </a:p>
          </p:txBody>
        </p:sp>
        <p:sp>
          <p:nvSpPr>
            <p:cNvPr id="1043" name="Freeform 19"/>
            <p:cNvSpPr>
              <a:spLocks/>
            </p:cNvSpPr>
            <p:nvPr userDrawn="1"/>
          </p:nvSpPr>
          <p:spPr bwMode="white">
            <a:xfrm>
              <a:off x="4725" y="1372"/>
              <a:ext cx="222" cy="272"/>
            </a:xfrm>
            <a:custGeom>
              <a:avLst/>
              <a:gdLst/>
              <a:ahLst/>
              <a:cxnLst>
                <a:cxn ang="0">
                  <a:pos x="0" y="276"/>
                </a:cxn>
                <a:cxn ang="0">
                  <a:pos x="156" y="38"/>
                </a:cxn>
                <a:cxn ang="0">
                  <a:pos x="211" y="47"/>
                </a:cxn>
                <a:cxn ang="0">
                  <a:pos x="52" y="268"/>
                </a:cxn>
              </a:cxnLst>
              <a:rect l="0" t="0" r="r" b="b"/>
              <a:pathLst>
                <a:path w="228" h="276">
                  <a:moveTo>
                    <a:pt x="0" y="276"/>
                  </a:moveTo>
                  <a:cubicBezTo>
                    <a:pt x="26" y="236"/>
                    <a:pt x="121" y="76"/>
                    <a:pt x="156" y="38"/>
                  </a:cubicBezTo>
                  <a:cubicBezTo>
                    <a:pt x="191" y="0"/>
                    <a:pt x="228" y="9"/>
                    <a:pt x="211" y="47"/>
                  </a:cubicBezTo>
                  <a:cubicBezTo>
                    <a:pt x="194" y="85"/>
                    <a:pt x="85" y="222"/>
                    <a:pt x="52" y="268"/>
                  </a:cubicBezTo>
                </a:path>
              </a:pathLst>
            </a:custGeom>
            <a:solidFill>
              <a:schemeClr val="bg1"/>
            </a:solidFill>
            <a:ln w="9525">
              <a:noFill/>
              <a:round/>
              <a:headEnd/>
              <a:tailEnd/>
            </a:ln>
            <a:effectLst/>
          </p:spPr>
          <p:txBody>
            <a:bodyPr/>
            <a:lstStyle/>
            <a:p>
              <a:endParaRPr lang="ja-JP" altLang="en-US"/>
            </a:p>
          </p:txBody>
        </p:sp>
        <p:sp>
          <p:nvSpPr>
            <p:cNvPr id="1044" name="Freeform 20"/>
            <p:cNvSpPr>
              <a:spLocks/>
            </p:cNvSpPr>
            <p:nvPr userDrawn="1"/>
          </p:nvSpPr>
          <p:spPr bwMode="white">
            <a:xfrm>
              <a:off x="4518" y="1399"/>
              <a:ext cx="74" cy="316"/>
            </a:xfrm>
            <a:custGeom>
              <a:avLst/>
              <a:gdLst/>
              <a:ahLst/>
              <a:cxnLst>
                <a:cxn ang="0">
                  <a:pos x="1" y="46"/>
                </a:cxn>
                <a:cxn ang="0">
                  <a:pos x="36" y="285"/>
                </a:cxn>
                <a:cxn ang="0">
                  <a:pos x="74" y="266"/>
                </a:cxn>
                <a:cxn ang="0">
                  <a:pos x="28" y="37"/>
                </a:cxn>
                <a:cxn ang="0">
                  <a:pos x="1" y="46"/>
                </a:cxn>
              </a:cxnLst>
              <a:rect l="0" t="0" r="r" b="b"/>
              <a:pathLst>
                <a:path w="75" h="320">
                  <a:moveTo>
                    <a:pt x="1" y="46"/>
                  </a:moveTo>
                  <a:cubicBezTo>
                    <a:pt x="2" y="87"/>
                    <a:pt x="24" y="248"/>
                    <a:pt x="36" y="285"/>
                  </a:cubicBezTo>
                  <a:cubicBezTo>
                    <a:pt x="50" y="320"/>
                    <a:pt x="75" y="307"/>
                    <a:pt x="74" y="266"/>
                  </a:cubicBezTo>
                  <a:cubicBezTo>
                    <a:pt x="73" y="225"/>
                    <a:pt x="40" y="74"/>
                    <a:pt x="28" y="37"/>
                  </a:cubicBezTo>
                  <a:cubicBezTo>
                    <a:pt x="16" y="0"/>
                    <a:pt x="0" y="5"/>
                    <a:pt x="1" y="46"/>
                  </a:cubicBezTo>
                  <a:close/>
                </a:path>
              </a:pathLst>
            </a:custGeom>
            <a:solidFill>
              <a:schemeClr val="bg1"/>
            </a:solidFill>
            <a:ln w="9525">
              <a:noFill/>
              <a:round/>
              <a:headEnd/>
              <a:tailEnd/>
            </a:ln>
            <a:effectLst/>
          </p:spPr>
          <p:txBody>
            <a:bodyPr/>
            <a:lstStyle/>
            <a:p>
              <a:endParaRPr lang="ja-JP" altLang="en-US"/>
            </a:p>
          </p:txBody>
        </p:sp>
        <p:sp>
          <p:nvSpPr>
            <p:cNvPr id="1045" name="Freeform 21"/>
            <p:cNvSpPr>
              <a:spLocks/>
            </p:cNvSpPr>
            <p:nvPr userDrawn="1"/>
          </p:nvSpPr>
          <p:spPr bwMode="white">
            <a:xfrm>
              <a:off x="3934" y="2303"/>
              <a:ext cx="1842" cy="667"/>
            </a:xfrm>
            <a:custGeom>
              <a:avLst/>
              <a:gdLst/>
              <a:ahLst/>
              <a:cxnLst>
                <a:cxn ang="0">
                  <a:pos x="95" y="511"/>
                </a:cxn>
                <a:cxn ang="0">
                  <a:pos x="406" y="594"/>
                </a:cxn>
                <a:cxn ang="0">
                  <a:pos x="936" y="575"/>
                </a:cxn>
                <a:cxn ang="0">
                  <a:pos x="1430" y="392"/>
                </a:cxn>
                <a:cxn ang="0">
                  <a:pos x="1812" y="49"/>
                </a:cxn>
                <a:cxn ang="0">
                  <a:pos x="1858" y="95"/>
                </a:cxn>
                <a:cxn ang="0">
                  <a:pos x="1812" y="140"/>
                </a:cxn>
                <a:cxn ang="0">
                  <a:pos x="1449" y="458"/>
                </a:cxn>
                <a:cxn ang="0">
                  <a:pos x="964" y="639"/>
                </a:cxn>
                <a:cxn ang="0">
                  <a:pos x="406" y="666"/>
                </a:cxn>
                <a:cxn ang="0">
                  <a:pos x="59" y="575"/>
                </a:cxn>
                <a:cxn ang="0">
                  <a:pos x="49" y="548"/>
                </a:cxn>
              </a:cxnLst>
              <a:rect l="0" t="0" r="r" b="b"/>
              <a:pathLst>
                <a:path w="1883" h="677">
                  <a:moveTo>
                    <a:pt x="95" y="511"/>
                  </a:moveTo>
                  <a:cubicBezTo>
                    <a:pt x="145" y="525"/>
                    <a:pt x="266" y="583"/>
                    <a:pt x="406" y="594"/>
                  </a:cubicBezTo>
                  <a:cubicBezTo>
                    <a:pt x="546" y="605"/>
                    <a:pt x="765" y="609"/>
                    <a:pt x="936" y="575"/>
                  </a:cubicBezTo>
                  <a:cubicBezTo>
                    <a:pt x="1107" y="541"/>
                    <a:pt x="1284" y="480"/>
                    <a:pt x="1430" y="392"/>
                  </a:cubicBezTo>
                  <a:cubicBezTo>
                    <a:pt x="1576" y="304"/>
                    <a:pt x="1741" y="98"/>
                    <a:pt x="1812" y="49"/>
                  </a:cubicBezTo>
                  <a:cubicBezTo>
                    <a:pt x="1883" y="0"/>
                    <a:pt x="1858" y="80"/>
                    <a:pt x="1858" y="95"/>
                  </a:cubicBezTo>
                  <a:cubicBezTo>
                    <a:pt x="1858" y="110"/>
                    <a:pt x="1880" y="79"/>
                    <a:pt x="1812" y="140"/>
                  </a:cubicBezTo>
                  <a:cubicBezTo>
                    <a:pt x="1744" y="201"/>
                    <a:pt x="1590" y="375"/>
                    <a:pt x="1449" y="458"/>
                  </a:cubicBezTo>
                  <a:cubicBezTo>
                    <a:pt x="1308" y="541"/>
                    <a:pt x="1138" y="604"/>
                    <a:pt x="964" y="639"/>
                  </a:cubicBezTo>
                  <a:cubicBezTo>
                    <a:pt x="790" y="674"/>
                    <a:pt x="557" y="677"/>
                    <a:pt x="406" y="666"/>
                  </a:cubicBezTo>
                  <a:cubicBezTo>
                    <a:pt x="255" y="655"/>
                    <a:pt x="118" y="595"/>
                    <a:pt x="59" y="575"/>
                  </a:cubicBezTo>
                  <a:cubicBezTo>
                    <a:pt x="0" y="555"/>
                    <a:pt x="51" y="554"/>
                    <a:pt x="49" y="548"/>
                  </a:cubicBezTo>
                </a:path>
              </a:pathLst>
            </a:custGeom>
            <a:solidFill>
              <a:schemeClr val="bg1"/>
            </a:solidFill>
            <a:ln w="9525">
              <a:noFill/>
              <a:round/>
              <a:headEnd/>
              <a:tailEnd/>
            </a:ln>
            <a:effectLst/>
          </p:spPr>
          <p:txBody>
            <a:bodyPr/>
            <a:lstStyle/>
            <a:p>
              <a:endParaRPr lang="ja-JP" altLang="en-US"/>
            </a:p>
          </p:txBody>
        </p:sp>
        <p:sp>
          <p:nvSpPr>
            <p:cNvPr id="1046" name="Freeform 22"/>
            <p:cNvSpPr>
              <a:spLocks/>
            </p:cNvSpPr>
            <p:nvPr userDrawn="1"/>
          </p:nvSpPr>
          <p:spPr bwMode="white">
            <a:xfrm>
              <a:off x="3475" y="3168"/>
              <a:ext cx="2274" cy="495"/>
            </a:xfrm>
            <a:custGeom>
              <a:avLst/>
              <a:gdLst/>
              <a:ahLst/>
              <a:cxnLst>
                <a:cxn ang="0">
                  <a:pos x="52" y="54"/>
                </a:cxn>
                <a:cxn ang="0">
                  <a:pos x="61" y="63"/>
                </a:cxn>
                <a:cxn ang="0">
                  <a:pos x="418" y="333"/>
                </a:cxn>
                <a:cxn ang="0">
                  <a:pos x="910" y="423"/>
                </a:cxn>
                <a:cxn ang="0">
                  <a:pos x="1500" y="396"/>
                </a:cxn>
                <a:cxn ang="0">
                  <a:pos x="2099" y="180"/>
                </a:cxn>
                <a:cxn ang="0">
                  <a:pos x="2267" y="61"/>
                </a:cxn>
                <a:cxn ang="0">
                  <a:pos x="2139" y="235"/>
                </a:cxn>
                <a:cxn ang="0">
                  <a:pos x="1518" y="451"/>
                </a:cxn>
                <a:cxn ang="0">
                  <a:pos x="928" y="486"/>
                </a:cxn>
                <a:cxn ang="0">
                  <a:pos x="427" y="396"/>
                </a:cxn>
                <a:cxn ang="0">
                  <a:pos x="142" y="216"/>
                </a:cxn>
                <a:cxn ang="0">
                  <a:pos x="52" y="54"/>
                </a:cxn>
              </a:cxnLst>
              <a:rect l="0" t="0" r="r" b="b"/>
              <a:pathLst>
                <a:path w="2274" h="495">
                  <a:moveTo>
                    <a:pt x="52" y="54"/>
                  </a:moveTo>
                  <a:cubicBezTo>
                    <a:pt x="1" y="0"/>
                    <a:pt x="0" y="17"/>
                    <a:pt x="61" y="63"/>
                  </a:cubicBezTo>
                  <a:cubicBezTo>
                    <a:pt x="121" y="109"/>
                    <a:pt x="277" y="273"/>
                    <a:pt x="418" y="333"/>
                  </a:cubicBezTo>
                  <a:cubicBezTo>
                    <a:pt x="560" y="393"/>
                    <a:pt x="730" y="412"/>
                    <a:pt x="910" y="423"/>
                  </a:cubicBezTo>
                  <a:cubicBezTo>
                    <a:pt x="1090" y="434"/>
                    <a:pt x="1301" y="437"/>
                    <a:pt x="1500" y="396"/>
                  </a:cubicBezTo>
                  <a:cubicBezTo>
                    <a:pt x="1698" y="356"/>
                    <a:pt x="1971" y="236"/>
                    <a:pt x="2099" y="180"/>
                  </a:cubicBezTo>
                  <a:cubicBezTo>
                    <a:pt x="2227" y="124"/>
                    <a:pt x="2260" y="52"/>
                    <a:pt x="2267" y="61"/>
                  </a:cubicBezTo>
                  <a:cubicBezTo>
                    <a:pt x="2274" y="70"/>
                    <a:pt x="2264" y="170"/>
                    <a:pt x="2139" y="235"/>
                  </a:cubicBezTo>
                  <a:cubicBezTo>
                    <a:pt x="2014" y="300"/>
                    <a:pt x="1720" y="409"/>
                    <a:pt x="1518" y="451"/>
                  </a:cubicBezTo>
                  <a:cubicBezTo>
                    <a:pt x="1316" y="493"/>
                    <a:pt x="1110" y="495"/>
                    <a:pt x="928" y="486"/>
                  </a:cubicBezTo>
                  <a:cubicBezTo>
                    <a:pt x="746" y="477"/>
                    <a:pt x="558" y="442"/>
                    <a:pt x="427" y="396"/>
                  </a:cubicBezTo>
                  <a:cubicBezTo>
                    <a:pt x="296" y="351"/>
                    <a:pt x="204" y="273"/>
                    <a:pt x="142" y="216"/>
                  </a:cubicBezTo>
                  <a:cubicBezTo>
                    <a:pt x="79" y="159"/>
                    <a:pt x="70" y="88"/>
                    <a:pt x="52" y="54"/>
                  </a:cubicBezTo>
                  <a:close/>
                </a:path>
              </a:pathLst>
            </a:custGeom>
            <a:solidFill>
              <a:schemeClr val="bg1"/>
            </a:solidFill>
            <a:ln w="9525">
              <a:noFill/>
              <a:round/>
              <a:headEnd/>
              <a:tailEnd/>
            </a:ln>
            <a:effectLst/>
          </p:spPr>
          <p:txBody>
            <a:bodyPr/>
            <a:lstStyle/>
            <a:p>
              <a:endParaRPr lang="ja-JP" altLang="en-US"/>
            </a:p>
          </p:txBody>
        </p:sp>
        <p:sp>
          <p:nvSpPr>
            <p:cNvPr id="1047" name="Freeform 23"/>
            <p:cNvSpPr>
              <a:spLocks/>
            </p:cNvSpPr>
            <p:nvPr userDrawn="1"/>
          </p:nvSpPr>
          <p:spPr bwMode="white">
            <a:xfrm>
              <a:off x="4103" y="3753"/>
              <a:ext cx="1670" cy="390"/>
            </a:xfrm>
            <a:custGeom>
              <a:avLst/>
              <a:gdLst/>
              <a:ahLst/>
              <a:cxnLst>
                <a:cxn ang="0">
                  <a:pos x="7" y="254"/>
                </a:cxn>
                <a:cxn ang="0">
                  <a:pos x="140" y="298"/>
                </a:cxn>
                <a:cxn ang="0">
                  <a:pos x="559" y="325"/>
                </a:cxn>
                <a:cxn ang="0">
                  <a:pos x="971" y="280"/>
                </a:cxn>
                <a:cxn ang="0">
                  <a:pos x="1498" y="90"/>
                </a:cxn>
                <a:cxn ang="0">
                  <a:pos x="1611" y="6"/>
                </a:cxn>
                <a:cxn ang="0">
                  <a:pos x="1648" y="52"/>
                </a:cxn>
                <a:cxn ang="0">
                  <a:pos x="1480" y="163"/>
                </a:cxn>
                <a:cxn ang="0">
                  <a:pos x="1016" y="334"/>
                </a:cxn>
                <a:cxn ang="0">
                  <a:pos x="578" y="388"/>
                </a:cxn>
                <a:cxn ang="0">
                  <a:pos x="96" y="344"/>
                </a:cxn>
                <a:cxn ang="0">
                  <a:pos x="7" y="254"/>
                </a:cxn>
              </a:cxnLst>
              <a:rect l="0" t="0" r="r" b="b"/>
              <a:pathLst>
                <a:path w="1670" h="390">
                  <a:moveTo>
                    <a:pt x="7" y="254"/>
                  </a:moveTo>
                  <a:cubicBezTo>
                    <a:pt x="14" y="246"/>
                    <a:pt x="48" y="286"/>
                    <a:pt x="140" y="298"/>
                  </a:cubicBezTo>
                  <a:cubicBezTo>
                    <a:pt x="232" y="310"/>
                    <a:pt x="420" y="328"/>
                    <a:pt x="559" y="325"/>
                  </a:cubicBezTo>
                  <a:cubicBezTo>
                    <a:pt x="698" y="322"/>
                    <a:pt x="814" y="319"/>
                    <a:pt x="971" y="280"/>
                  </a:cubicBezTo>
                  <a:cubicBezTo>
                    <a:pt x="1127" y="240"/>
                    <a:pt x="1391" y="136"/>
                    <a:pt x="1498" y="90"/>
                  </a:cubicBezTo>
                  <a:cubicBezTo>
                    <a:pt x="1605" y="44"/>
                    <a:pt x="1586" y="12"/>
                    <a:pt x="1611" y="6"/>
                  </a:cubicBezTo>
                  <a:cubicBezTo>
                    <a:pt x="1636" y="0"/>
                    <a:pt x="1670" y="26"/>
                    <a:pt x="1648" y="52"/>
                  </a:cubicBezTo>
                  <a:cubicBezTo>
                    <a:pt x="1626" y="78"/>
                    <a:pt x="1585" y="116"/>
                    <a:pt x="1480" y="163"/>
                  </a:cubicBezTo>
                  <a:cubicBezTo>
                    <a:pt x="1375" y="210"/>
                    <a:pt x="1166" y="296"/>
                    <a:pt x="1016" y="334"/>
                  </a:cubicBezTo>
                  <a:cubicBezTo>
                    <a:pt x="865" y="371"/>
                    <a:pt x="731" y="386"/>
                    <a:pt x="578" y="388"/>
                  </a:cubicBezTo>
                  <a:cubicBezTo>
                    <a:pt x="424" y="390"/>
                    <a:pt x="191" y="366"/>
                    <a:pt x="96" y="344"/>
                  </a:cubicBezTo>
                  <a:cubicBezTo>
                    <a:pt x="1" y="321"/>
                    <a:pt x="0" y="262"/>
                    <a:pt x="7" y="254"/>
                  </a:cubicBezTo>
                  <a:close/>
                </a:path>
              </a:pathLst>
            </a:custGeom>
            <a:solidFill>
              <a:schemeClr val="bg1"/>
            </a:solidFill>
            <a:ln w="9525">
              <a:noFill/>
              <a:round/>
              <a:headEnd/>
              <a:tailEnd/>
            </a:ln>
            <a:effectLst/>
          </p:spPr>
          <p:txBody>
            <a:bodyPr/>
            <a:lstStyle/>
            <a:p>
              <a:endParaRPr lang="ja-JP" altLang="en-US"/>
            </a:p>
          </p:txBody>
        </p:sp>
        <p:sp>
          <p:nvSpPr>
            <p:cNvPr id="1048" name="Freeform 24"/>
            <p:cNvSpPr>
              <a:spLocks/>
            </p:cNvSpPr>
            <p:nvPr userDrawn="1"/>
          </p:nvSpPr>
          <p:spPr bwMode="white">
            <a:xfrm>
              <a:off x="4894" y="1591"/>
              <a:ext cx="841" cy="1119"/>
            </a:xfrm>
            <a:custGeom>
              <a:avLst/>
              <a:gdLst/>
              <a:ahLst/>
              <a:cxnLst>
                <a:cxn ang="0">
                  <a:pos x="281" y="314"/>
                </a:cxn>
                <a:cxn ang="0">
                  <a:pos x="253" y="290"/>
                </a:cxn>
                <a:cxn ang="0">
                  <a:pos x="209" y="379"/>
                </a:cxn>
                <a:cxn ang="0">
                  <a:pos x="118" y="417"/>
                </a:cxn>
                <a:cxn ang="0">
                  <a:pos x="77" y="382"/>
                </a:cxn>
                <a:cxn ang="0">
                  <a:pos x="45" y="414"/>
                </a:cxn>
                <a:cxn ang="0">
                  <a:pos x="15" y="448"/>
                </a:cxn>
                <a:cxn ang="0">
                  <a:pos x="148" y="448"/>
                </a:cxn>
                <a:cxn ang="0">
                  <a:pos x="45" y="554"/>
                </a:cxn>
                <a:cxn ang="0">
                  <a:pos x="7" y="645"/>
                </a:cxn>
                <a:cxn ang="0">
                  <a:pos x="45" y="743"/>
                </a:cxn>
                <a:cxn ang="0">
                  <a:pos x="83" y="784"/>
                </a:cxn>
                <a:cxn ang="0">
                  <a:pos x="16" y="811"/>
                </a:cxn>
                <a:cxn ang="0">
                  <a:pos x="192" y="790"/>
                </a:cxn>
                <a:cxn ang="0">
                  <a:pos x="80" y="1054"/>
                </a:cxn>
                <a:cxn ang="0">
                  <a:pos x="115" y="1086"/>
                </a:cxn>
                <a:cxn ang="0">
                  <a:pos x="236" y="851"/>
                </a:cxn>
                <a:cxn ang="0">
                  <a:pos x="288" y="805"/>
                </a:cxn>
                <a:cxn ang="0">
                  <a:pos x="244" y="722"/>
                </a:cxn>
                <a:cxn ang="0">
                  <a:pos x="281" y="761"/>
                </a:cxn>
                <a:cxn ang="0">
                  <a:pos x="596" y="687"/>
                </a:cxn>
                <a:cxn ang="0">
                  <a:pos x="802" y="799"/>
                </a:cxn>
                <a:cxn ang="0">
                  <a:pos x="693" y="0"/>
                </a:cxn>
                <a:cxn ang="0">
                  <a:pos x="714" y="80"/>
                </a:cxn>
                <a:cxn ang="0">
                  <a:pos x="620" y="24"/>
                </a:cxn>
                <a:cxn ang="0">
                  <a:pos x="482" y="50"/>
                </a:cxn>
                <a:cxn ang="0">
                  <a:pos x="426" y="151"/>
                </a:cxn>
                <a:cxn ang="0">
                  <a:pos x="690" y="184"/>
                </a:cxn>
                <a:cxn ang="0">
                  <a:pos x="614" y="287"/>
                </a:cxn>
                <a:cxn ang="0">
                  <a:pos x="561" y="394"/>
                </a:cxn>
                <a:cxn ang="0">
                  <a:pos x="494" y="361"/>
                </a:cxn>
                <a:cxn ang="0">
                  <a:pos x="347" y="240"/>
                </a:cxn>
                <a:cxn ang="0">
                  <a:pos x="281" y="314"/>
                </a:cxn>
              </a:cxnLst>
              <a:rect l="0" t="0" r="r" b="b"/>
              <a:pathLst>
                <a:path w="841" h="1119">
                  <a:moveTo>
                    <a:pt x="281" y="269"/>
                  </a:moveTo>
                  <a:lnTo>
                    <a:pt x="281" y="314"/>
                  </a:lnTo>
                  <a:lnTo>
                    <a:pt x="247" y="332"/>
                  </a:lnTo>
                  <a:lnTo>
                    <a:pt x="253" y="290"/>
                  </a:lnTo>
                  <a:lnTo>
                    <a:pt x="218" y="314"/>
                  </a:lnTo>
                  <a:lnTo>
                    <a:pt x="209" y="379"/>
                  </a:lnTo>
                  <a:lnTo>
                    <a:pt x="151" y="391"/>
                  </a:lnTo>
                  <a:lnTo>
                    <a:pt x="118" y="417"/>
                  </a:lnTo>
                  <a:lnTo>
                    <a:pt x="83" y="417"/>
                  </a:lnTo>
                  <a:lnTo>
                    <a:pt x="77" y="382"/>
                  </a:lnTo>
                  <a:lnTo>
                    <a:pt x="45" y="382"/>
                  </a:lnTo>
                  <a:lnTo>
                    <a:pt x="45" y="414"/>
                  </a:lnTo>
                  <a:lnTo>
                    <a:pt x="13" y="420"/>
                  </a:lnTo>
                  <a:lnTo>
                    <a:pt x="15" y="448"/>
                  </a:lnTo>
                  <a:lnTo>
                    <a:pt x="59" y="448"/>
                  </a:lnTo>
                  <a:lnTo>
                    <a:pt x="148" y="448"/>
                  </a:lnTo>
                  <a:lnTo>
                    <a:pt x="103" y="538"/>
                  </a:lnTo>
                  <a:lnTo>
                    <a:pt x="45" y="554"/>
                  </a:lnTo>
                  <a:cubicBezTo>
                    <a:pt x="29" y="563"/>
                    <a:pt x="16" y="580"/>
                    <a:pt x="10" y="595"/>
                  </a:cubicBezTo>
                  <a:cubicBezTo>
                    <a:pt x="4" y="610"/>
                    <a:pt x="0" y="631"/>
                    <a:pt x="7" y="645"/>
                  </a:cubicBezTo>
                  <a:lnTo>
                    <a:pt x="48" y="684"/>
                  </a:lnTo>
                  <a:lnTo>
                    <a:pt x="45" y="743"/>
                  </a:lnTo>
                  <a:lnTo>
                    <a:pt x="74" y="752"/>
                  </a:lnTo>
                  <a:lnTo>
                    <a:pt x="83" y="784"/>
                  </a:lnTo>
                  <a:lnTo>
                    <a:pt x="45" y="782"/>
                  </a:lnTo>
                  <a:lnTo>
                    <a:pt x="16" y="811"/>
                  </a:lnTo>
                  <a:lnTo>
                    <a:pt x="118" y="826"/>
                  </a:lnTo>
                  <a:lnTo>
                    <a:pt x="192" y="790"/>
                  </a:lnTo>
                  <a:lnTo>
                    <a:pt x="162" y="962"/>
                  </a:lnTo>
                  <a:lnTo>
                    <a:pt x="80" y="1054"/>
                  </a:lnTo>
                  <a:cubicBezTo>
                    <a:pt x="64" y="1079"/>
                    <a:pt x="48" y="1101"/>
                    <a:pt x="65" y="1110"/>
                  </a:cubicBezTo>
                  <a:cubicBezTo>
                    <a:pt x="83" y="1119"/>
                    <a:pt x="99" y="1109"/>
                    <a:pt x="115" y="1086"/>
                  </a:cubicBezTo>
                  <a:lnTo>
                    <a:pt x="189" y="944"/>
                  </a:lnTo>
                  <a:lnTo>
                    <a:pt x="236" y="851"/>
                  </a:lnTo>
                  <a:lnTo>
                    <a:pt x="281" y="851"/>
                  </a:lnTo>
                  <a:lnTo>
                    <a:pt x="288" y="805"/>
                  </a:lnTo>
                  <a:lnTo>
                    <a:pt x="250" y="782"/>
                  </a:lnTo>
                  <a:lnTo>
                    <a:pt x="244" y="722"/>
                  </a:lnTo>
                  <a:lnTo>
                    <a:pt x="281" y="716"/>
                  </a:lnTo>
                  <a:lnTo>
                    <a:pt x="281" y="761"/>
                  </a:lnTo>
                  <a:lnTo>
                    <a:pt x="391" y="687"/>
                  </a:lnTo>
                  <a:cubicBezTo>
                    <a:pt x="444" y="675"/>
                    <a:pt x="538" y="678"/>
                    <a:pt x="596" y="687"/>
                  </a:cubicBezTo>
                  <a:cubicBezTo>
                    <a:pt x="655" y="696"/>
                    <a:pt x="712" y="724"/>
                    <a:pt x="746" y="743"/>
                  </a:cubicBezTo>
                  <a:cubicBezTo>
                    <a:pt x="780" y="762"/>
                    <a:pt x="786" y="906"/>
                    <a:pt x="802" y="799"/>
                  </a:cubicBezTo>
                  <a:lnTo>
                    <a:pt x="841" y="98"/>
                  </a:lnTo>
                  <a:lnTo>
                    <a:pt x="693" y="0"/>
                  </a:lnTo>
                  <a:lnTo>
                    <a:pt x="649" y="0"/>
                  </a:lnTo>
                  <a:lnTo>
                    <a:pt x="714" y="80"/>
                  </a:lnTo>
                  <a:lnTo>
                    <a:pt x="679" y="90"/>
                  </a:lnTo>
                  <a:lnTo>
                    <a:pt x="620" y="24"/>
                  </a:lnTo>
                  <a:lnTo>
                    <a:pt x="508" y="15"/>
                  </a:lnTo>
                  <a:lnTo>
                    <a:pt x="482" y="50"/>
                  </a:lnTo>
                  <a:lnTo>
                    <a:pt x="458" y="92"/>
                  </a:lnTo>
                  <a:lnTo>
                    <a:pt x="426" y="151"/>
                  </a:lnTo>
                  <a:lnTo>
                    <a:pt x="420" y="187"/>
                  </a:lnTo>
                  <a:lnTo>
                    <a:pt x="690" y="184"/>
                  </a:lnTo>
                  <a:lnTo>
                    <a:pt x="696" y="231"/>
                  </a:lnTo>
                  <a:lnTo>
                    <a:pt x="614" y="287"/>
                  </a:lnTo>
                  <a:lnTo>
                    <a:pt x="620" y="337"/>
                  </a:lnTo>
                  <a:lnTo>
                    <a:pt x="561" y="394"/>
                  </a:lnTo>
                  <a:lnTo>
                    <a:pt x="552" y="358"/>
                  </a:lnTo>
                  <a:lnTo>
                    <a:pt x="494" y="361"/>
                  </a:lnTo>
                  <a:cubicBezTo>
                    <a:pt x="470" y="354"/>
                    <a:pt x="438" y="335"/>
                    <a:pt x="413" y="314"/>
                  </a:cubicBezTo>
                  <a:lnTo>
                    <a:pt x="347" y="240"/>
                  </a:lnTo>
                  <a:lnTo>
                    <a:pt x="277" y="231"/>
                  </a:lnTo>
                  <a:lnTo>
                    <a:pt x="281" y="314"/>
                  </a:lnTo>
                </a:path>
              </a:pathLst>
            </a:custGeom>
            <a:solidFill>
              <a:schemeClr val="bg1"/>
            </a:solidFill>
            <a:ln w="9525">
              <a:noFill/>
              <a:round/>
              <a:headEnd/>
              <a:tailEnd/>
            </a:ln>
            <a:effectLst/>
          </p:spPr>
          <p:txBody>
            <a:bodyPr/>
            <a:lstStyle/>
            <a:p>
              <a:endParaRPr lang="ja-JP" altLang="en-US"/>
            </a:p>
          </p:txBody>
        </p:sp>
        <p:sp>
          <p:nvSpPr>
            <p:cNvPr id="1049" name="Freeform 25"/>
            <p:cNvSpPr>
              <a:spLocks/>
            </p:cNvSpPr>
            <p:nvPr userDrawn="1"/>
          </p:nvSpPr>
          <p:spPr bwMode="white">
            <a:xfrm>
              <a:off x="5123" y="1600"/>
              <a:ext cx="228" cy="206"/>
            </a:xfrm>
            <a:custGeom>
              <a:avLst/>
              <a:gdLst/>
              <a:ahLst/>
              <a:cxnLst>
                <a:cxn ang="0">
                  <a:pos x="18" y="177"/>
                </a:cxn>
                <a:cxn ang="0">
                  <a:pos x="0" y="201"/>
                </a:cxn>
                <a:cxn ang="0">
                  <a:pos x="78" y="210"/>
                </a:cxn>
                <a:cxn ang="0">
                  <a:pos x="132" y="204"/>
                </a:cxn>
                <a:cxn ang="0">
                  <a:pos x="147" y="183"/>
                </a:cxn>
                <a:cxn ang="0">
                  <a:pos x="153" y="111"/>
                </a:cxn>
                <a:cxn ang="0">
                  <a:pos x="233" y="82"/>
                </a:cxn>
                <a:cxn ang="0">
                  <a:pos x="159" y="0"/>
                </a:cxn>
                <a:cxn ang="0">
                  <a:pos x="165" y="48"/>
                </a:cxn>
                <a:cxn ang="0">
                  <a:pos x="123" y="57"/>
                </a:cxn>
                <a:cxn ang="0">
                  <a:pos x="117" y="87"/>
                </a:cxn>
                <a:cxn ang="0">
                  <a:pos x="54" y="78"/>
                </a:cxn>
                <a:cxn ang="0">
                  <a:pos x="57" y="159"/>
                </a:cxn>
                <a:cxn ang="0">
                  <a:pos x="18" y="177"/>
                </a:cxn>
              </a:cxnLst>
              <a:rect l="0" t="0" r="r" b="b"/>
              <a:pathLst>
                <a:path w="233" h="210">
                  <a:moveTo>
                    <a:pt x="18" y="177"/>
                  </a:moveTo>
                  <a:lnTo>
                    <a:pt x="0" y="201"/>
                  </a:lnTo>
                  <a:lnTo>
                    <a:pt x="78" y="210"/>
                  </a:lnTo>
                  <a:lnTo>
                    <a:pt x="132" y="204"/>
                  </a:lnTo>
                  <a:lnTo>
                    <a:pt x="147" y="183"/>
                  </a:lnTo>
                  <a:lnTo>
                    <a:pt x="153" y="111"/>
                  </a:lnTo>
                  <a:lnTo>
                    <a:pt x="233" y="82"/>
                  </a:lnTo>
                  <a:lnTo>
                    <a:pt x="159" y="0"/>
                  </a:lnTo>
                  <a:lnTo>
                    <a:pt x="165" y="48"/>
                  </a:lnTo>
                  <a:lnTo>
                    <a:pt x="123" y="57"/>
                  </a:lnTo>
                  <a:lnTo>
                    <a:pt x="117" y="87"/>
                  </a:lnTo>
                  <a:cubicBezTo>
                    <a:pt x="78" y="99"/>
                    <a:pt x="61" y="65"/>
                    <a:pt x="54" y="78"/>
                  </a:cubicBezTo>
                  <a:lnTo>
                    <a:pt x="57" y="159"/>
                  </a:lnTo>
                  <a:lnTo>
                    <a:pt x="18" y="177"/>
                  </a:lnTo>
                  <a:close/>
                </a:path>
              </a:pathLst>
            </a:custGeom>
            <a:solidFill>
              <a:schemeClr val="bg1"/>
            </a:solidFill>
            <a:ln w="9525">
              <a:noFill/>
              <a:round/>
              <a:headEnd/>
              <a:tailEnd/>
            </a:ln>
            <a:effectLst/>
          </p:spPr>
          <p:txBody>
            <a:bodyPr/>
            <a:lstStyle/>
            <a:p>
              <a:endParaRPr lang="ja-JP" altLang="en-US"/>
            </a:p>
          </p:txBody>
        </p:sp>
        <p:sp>
          <p:nvSpPr>
            <p:cNvPr id="1050" name="Freeform 26"/>
            <p:cNvSpPr>
              <a:spLocks/>
            </p:cNvSpPr>
            <p:nvPr userDrawn="1"/>
          </p:nvSpPr>
          <p:spPr bwMode="white">
            <a:xfrm>
              <a:off x="4725" y="1542"/>
              <a:ext cx="492" cy="383"/>
            </a:xfrm>
            <a:custGeom>
              <a:avLst/>
              <a:gdLst/>
              <a:ahLst/>
              <a:cxnLst>
                <a:cxn ang="0">
                  <a:pos x="97" y="367"/>
                </a:cxn>
                <a:cxn ang="0">
                  <a:pos x="142" y="367"/>
                </a:cxn>
                <a:cxn ang="0">
                  <a:pos x="231" y="337"/>
                </a:cxn>
                <a:cxn ang="0">
                  <a:pos x="261" y="337"/>
                </a:cxn>
                <a:cxn ang="0">
                  <a:pos x="303" y="340"/>
                </a:cxn>
                <a:cxn ang="0">
                  <a:pos x="324" y="367"/>
                </a:cxn>
                <a:cxn ang="0">
                  <a:pos x="324" y="322"/>
                </a:cxn>
                <a:cxn ang="0">
                  <a:pos x="369" y="276"/>
                </a:cxn>
                <a:cxn ang="0">
                  <a:pos x="414" y="276"/>
                </a:cxn>
                <a:cxn ang="0">
                  <a:pos x="324" y="231"/>
                </a:cxn>
                <a:cxn ang="0">
                  <a:pos x="291" y="277"/>
                </a:cxn>
                <a:cxn ang="0">
                  <a:pos x="188" y="276"/>
                </a:cxn>
                <a:cxn ang="0">
                  <a:pos x="233" y="231"/>
                </a:cxn>
                <a:cxn ang="0">
                  <a:pos x="233" y="185"/>
                </a:cxn>
                <a:cxn ang="0">
                  <a:pos x="278" y="185"/>
                </a:cxn>
                <a:cxn ang="0">
                  <a:pos x="321" y="163"/>
                </a:cxn>
                <a:cxn ang="0">
                  <a:pos x="393" y="202"/>
                </a:cxn>
                <a:cxn ang="0">
                  <a:pos x="438" y="160"/>
                </a:cxn>
                <a:cxn ang="0">
                  <a:pos x="462" y="106"/>
                </a:cxn>
                <a:cxn ang="0">
                  <a:pos x="456" y="82"/>
                </a:cxn>
                <a:cxn ang="0">
                  <a:pos x="504" y="67"/>
                </a:cxn>
                <a:cxn ang="0">
                  <a:pos x="501" y="34"/>
                </a:cxn>
                <a:cxn ang="0">
                  <a:pos x="465" y="10"/>
                </a:cxn>
                <a:cxn ang="0">
                  <a:pos x="354" y="10"/>
                </a:cxn>
                <a:cxn ang="0">
                  <a:pos x="222" y="73"/>
                </a:cxn>
                <a:cxn ang="0">
                  <a:pos x="195" y="103"/>
                </a:cxn>
                <a:cxn ang="0">
                  <a:pos x="147" y="106"/>
                </a:cxn>
                <a:cxn ang="0">
                  <a:pos x="81" y="130"/>
                </a:cxn>
                <a:cxn ang="0">
                  <a:pos x="66" y="148"/>
                </a:cxn>
                <a:cxn ang="0">
                  <a:pos x="52" y="185"/>
                </a:cxn>
                <a:cxn ang="0">
                  <a:pos x="52" y="231"/>
                </a:cxn>
                <a:cxn ang="0">
                  <a:pos x="15" y="241"/>
                </a:cxn>
                <a:cxn ang="0">
                  <a:pos x="15" y="340"/>
                </a:cxn>
                <a:cxn ang="0">
                  <a:pos x="54" y="340"/>
                </a:cxn>
                <a:cxn ang="0">
                  <a:pos x="60" y="298"/>
                </a:cxn>
                <a:cxn ang="0">
                  <a:pos x="147" y="301"/>
                </a:cxn>
                <a:cxn ang="0">
                  <a:pos x="132" y="331"/>
                </a:cxn>
                <a:cxn ang="0">
                  <a:pos x="87" y="337"/>
                </a:cxn>
                <a:cxn ang="0">
                  <a:pos x="97" y="367"/>
                </a:cxn>
              </a:cxnLst>
              <a:rect l="0" t="0" r="r" b="b"/>
              <a:pathLst>
                <a:path w="504" h="388">
                  <a:moveTo>
                    <a:pt x="97" y="367"/>
                  </a:moveTo>
                  <a:lnTo>
                    <a:pt x="142" y="367"/>
                  </a:lnTo>
                  <a:cubicBezTo>
                    <a:pt x="164" y="362"/>
                    <a:pt x="180" y="340"/>
                    <a:pt x="231" y="337"/>
                  </a:cubicBezTo>
                  <a:cubicBezTo>
                    <a:pt x="282" y="334"/>
                    <a:pt x="244" y="337"/>
                    <a:pt x="261" y="337"/>
                  </a:cubicBezTo>
                  <a:lnTo>
                    <a:pt x="303" y="340"/>
                  </a:lnTo>
                  <a:lnTo>
                    <a:pt x="324" y="367"/>
                  </a:lnTo>
                  <a:lnTo>
                    <a:pt x="324" y="322"/>
                  </a:lnTo>
                  <a:lnTo>
                    <a:pt x="369" y="276"/>
                  </a:lnTo>
                  <a:lnTo>
                    <a:pt x="414" y="276"/>
                  </a:lnTo>
                  <a:lnTo>
                    <a:pt x="324" y="231"/>
                  </a:lnTo>
                  <a:lnTo>
                    <a:pt x="291" y="277"/>
                  </a:lnTo>
                  <a:lnTo>
                    <a:pt x="188" y="276"/>
                  </a:lnTo>
                  <a:lnTo>
                    <a:pt x="233" y="231"/>
                  </a:lnTo>
                  <a:lnTo>
                    <a:pt x="233" y="185"/>
                  </a:lnTo>
                  <a:lnTo>
                    <a:pt x="278" y="185"/>
                  </a:lnTo>
                  <a:lnTo>
                    <a:pt x="321" y="163"/>
                  </a:lnTo>
                  <a:lnTo>
                    <a:pt x="393" y="202"/>
                  </a:lnTo>
                  <a:lnTo>
                    <a:pt x="438" y="160"/>
                  </a:lnTo>
                  <a:lnTo>
                    <a:pt x="462" y="106"/>
                  </a:lnTo>
                  <a:lnTo>
                    <a:pt x="456" y="82"/>
                  </a:lnTo>
                  <a:lnTo>
                    <a:pt x="504" y="67"/>
                  </a:lnTo>
                  <a:lnTo>
                    <a:pt x="501" y="34"/>
                  </a:lnTo>
                  <a:lnTo>
                    <a:pt x="465" y="10"/>
                  </a:lnTo>
                  <a:cubicBezTo>
                    <a:pt x="441" y="6"/>
                    <a:pt x="394" y="0"/>
                    <a:pt x="354" y="10"/>
                  </a:cubicBezTo>
                  <a:cubicBezTo>
                    <a:pt x="306" y="13"/>
                    <a:pt x="248" y="56"/>
                    <a:pt x="222" y="73"/>
                  </a:cubicBezTo>
                  <a:lnTo>
                    <a:pt x="195" y="103"/>
                  </a:lnTo>
                  <a:lnTo>
                    <a:pt x="147" y="106"/>
                  </a:lnTo>
                  <a:lnTo>
                    <a:pt x="81" y="130"/>
                  </a:lnTo>
                  <a:cubicBezTo>
                    <a:pt x="68" y="137"/>
                    <a:pt x="71" y="139"/>
                    <a:pt x="66" y="148"/>
                  </a:cubicBezTo>
                  <a:cubicBezTo>
                    <a:pt x="61" y="157"/>
                    <a:pt x="54" y="171"/>
                    <a:pt x="52" y="185"/>
                  </a:cubicBezTo>
                  <a:cubicBezTo>
                    <a:pt x="38" y="210"/>
                    <a:pt x="58" y="222"/>
                    <a:pt x="52" y="231"/>
                  </a:cubicBezTo>
                  <a:lnTo>
                    <a:pt x="15" y="241"/>
                  </a:lnTo>
                  <a:cubicBezTo>
                    <a:pt x="9" y="259"/>
                    <a:pt x="0" y="292"/>
                    <a:pt x="15" y="340"/>
                  </a:cubicBezTo>
                  <a:cubicBezTo>
                    <a:pt x="30" y="388"/>
                    <a:pt x="46" y="347"/>
                    <a:pt x="54" y="340"/>
                  </a:cubicBezTo>
                  <a:lnTo>
                    <a:pt x="60" y="298"/>
                  </a:lnTo>
                  <a:lnTo>
                    <a:pt x="147" y="301"/>
                  </a:lnTo>
                  <a:lnTo>
                    <a:pt x="132" y="331"/>
                  </a:lnTo>
                  <a:lnTo>
                    <a:pt x="87" y="337"/>
                  </a:lnTo>
                  <a:lnTo>
                    <a:pt x="97" y="367"/>
                  </a:lnTo>
                  <a:close/>
                </a:path>
              </a:pathLst>
            </a:custGeom>
            <a:solidFill>
              <a:schemeClr val="bg1"/>
            </a:solidFill>
            <a:ln w="9525">
              <a:noFill/>
              <a:round/>
              <a:headEnd/>
              <a:tailEnd/>
            </a:ln>
            <a:effectLst/>
          </p:spPr>
          <p:txBody>
            <a:bodyPr/>
            <a:lstStyle/>
            <a:p>
              <a:endParaRPr lang="ja-JP" altLang="en-US"/>
            </a:p>
          </p:txBody>
        </p:sp>
        <p:sp>
          <p:nvSpPr>
            <p:cNvPr id="1051" name="Freeform 27"/>
            <p:cNvSpPr>
              <a:spLocks/>
            </p:cNvSpPr>
            <p:nvPr userDrawn="1"/>
          </p:nvSpPr>
          <p:spPr bwMode="white">
            <a:xfrm>
              <a:off x="4807" y="1449"/>
              <a:ext cx="189" cy="172"/>
            </a:xfrm>
            <a:custGeom>
              <a:avLst/>
              <a:gdLst/>
              <a:ahLst/>
              <a:cxnLst>
                <a:cxn ang="0">
                  <a:pos x="0" y="174"/>
                </a:cxn>
                <a:cxn ang="0">
                  <a:pos x="33" y="135"/>
                </a:cxn>
                <a:cxn ang="0">
                  <a:pos x="105" y="132"/>
                </a:cxn>
                <a:cxn ang="0">
                  <a:pos x="138" y="93"/>
                </a:cxn>
                <a:cxn ang="0">
                  <a:pos x="141" y="69"/>
                </a:cxn>
                <a:cxn ang="0">
                  <a:pos x="194" y="54"/>
                </a:cxn>
                <a:cxn ang="0">
                  <a:pos x="168" y="27"/>
                </a:cxn>
                <a:cxn ang="0">
                  <a:pos x="135" y="30"/>
                </a:cxn>
                <a:cxn ang="0">
                  <a:pos x="99" y="0"/>
                </a:cxn>
                <a:cxn ang="0">
                  <a:pos x="72" y="33"/>
                </a:cxn>
                <a:cxn ang="0">
                  <a:pos x="0" y="87"/>
                </a:cxn>
                <a:cxn ang="0">
                  <a:pos x="0" y="174"/>
                </a:cxn>
              </a:cxnLst>
              <a:rect l="0" t="0" r="r" b="b"/>
              <a:pathLst>
                <a:path w="194" h="174">
                  <a:moveTo>
                    <a:pt x="0" y="174"/>
                  </a:moveTo>
                  <a:lnTo>
                    <a:pt x="33" y="135"/>
                  </a:lnTo>
                  <a:lnTo>
                    <a:pt x="105" y="132"/>
                  </a:lnTo>
                  <a:lnTo>
                    <a:pt x="138" y="93"/>
                  </a:lnTo>
                  <a:lnTo>
                    <a:pt x="141" y="69"/>
                  </a:lnTo>
                  <a:lnTo>
                    <a:pt x="194" y="54"/>
                  </a:lnTo>
                  <a:lnTo>
                    <a:pt x="168" y="27"/>
                  </a:lnTo>
                  <a:lnTo>
                    <a:pt x="135" y="30"/>
                  </a:lnTo>
                  <a:lnTo>
                    <a:pt x="99" y="0"/>
                  </a:lnTo>
                  <a:lnTo>
                    <a:pt x="72" y="33"/>
                  </a:lnTo>
                  <a:lnTo>
                    <a:pt x="0" y="87"/>
                  </a:lnTo>
                  <a:lnTo>
                    <a:pt x="0" y="174"/>
                  </a:lnTo>
                  <a:close/>
                </a:path>
              </a:pathLst>
            </a:custGeom>
            <a:solidFill>
              <a:schemeClr val="bg1"/>
            </a:solidFill>
            <a:ln w="9525">
              <a:noFill/>
              <a:round/>
              <a:headEnd/>
              <a:tailEnd/>
            </a:ln>
            <a:effectLst/>
          </p:spPr>
          <p:txBody>
            <a:bodyPr/>
            <a:lstStyle/>
            <a:p>
              <a:endParaRPr lang="ja-JP" altLang="en-US"/>
            </a:p>
          </p:txBody>
        </p:sp>
        <p:sp>
          <p:nvSpPr>
            <p:cNvPr id="1052" name="Freeform 28"/>
            <p:cNvSpPr>
              <a:spLocks/>
            </p:cNvSpPr>
            <p:nvPr userDrawn="1"/>
          </p:nvSpPr>
          <p:spPr bwMode="white">
            <a:xfrm>
              <a:off x="3356" y="1457"/>
              <a:ext cx="1594" cy="1969"/>
            </a:xfrm>
            <a:custGeom>
              <a:avLst/>
              <a:gdLst/>
              <a:ahLst/>
              <a:cxnLst>
                <a:cxn ang="0">
                  <a:pos x="1061" y="9"/>
                </a:cxn>
                <a:cxn ang="0">
                  <a:pos x="868" y="82"/>
                </a:cxn>
                <a:cxn ang="0">
                  <a:pos x="558" y="275"/>
                </a:cxn>
                <a:cxn ang="0">
                  <a:pos x="266" y="604"/>
                </a:cxn>
                <a:cxn ang="0">
                  <a:pos x="110" y="896"/>
                </a:cxn>
                <a:cxn ang="0">
                  <a:pos x="10" y="1271"/>
                </a:cxn>
                <a:cxn ang="0">
                  <a:pos x="19" y="1655"/>
                </a:cxn>
                <a:cxn ang="0">
                  <a:pos x="73" y="1786"/>
                </a:cxn>
                <a:cxn ang="0">
                  <a:pos x="145" y="1849"/>
                </a:cxn>
                <a:cxn ang="0">
                  <a:pos x="190" y="1996"/>
                </a:cxn>
                <a:cxn ang="0">
                  <a:pos x="214" y="1927"/>
                </a:cxn>
                <a:cxn ang="0">
                  <a:pos x="250" y="1819"/>
                </a:cxn>
                <a:cxn ang="0">
                  <a:pos x="277" y="1630"/>
                </a:cxn>
                <a:cxn ang="0">
                  <a:pos x="379" y="1525"/>
                </a:cxn>
                <a:cxn ang="0">
                  <a:pos x="385" y="1621"/>
                </a:cxn>
                <a:cxn ang="0">
                  <a:pos x="394" y="1696"/>
                </a:cxn>
                <a:cxn ang="0">
                  <a:pos x="352" y="1834"/>
                </a:cxn>
                <a:cxn ang="0">
                  <a:pos x="475" y="1609"/>
                </a:cxn>
                <a:cxn ang="0">
                  <a:pos x="526" y="1504"/>
                </a:cxn>
                <a:cxn ang="0">
                  <a:pos x="754" y="1507"/>
                </a:cxn>
                <a:cxn ang="0">
                  <a:pos x="823" y="1462"/>
                </a:cxn>
                <a:cxn ang="0">
                  <a:pos x="799" y="1549"/>
                </a:cxn>
                <a:cxn ang="0">
                  <a:pos x="868" y="1633"/>
                </a:cxn>
                <a:cxn ang="0">
                  <a:pos x="922" y="1462"/>
                </a:cxn>
                <a:cxn ang="0">
                  <a:pos x="763" y="1357"/>
                </a:cxn>
                <a:cxn ang="0">
                  <a:pos x="652" y="1288"/>
                </a:cxn>
                <a:cxn ang="0">
                  <a:pos x="670" y="1225"/>
                </a:cxn>
                <a:cxn ang="0">
                  <a:pos x="769" y="1180"/>
                </a:cxn>
                <a:cxn ang="0">
                  <a:pos x="958" y="1105"/>
                </a:cxn>
                <a:cxn ang="0">
                  <a:pos x="1042" y="1155"/>
                </a:cxn>
                <a:cxn ang="0">
                  <a:pos x="1147" y="1156"/>
                </a:cxn>
                <a:cxn ang="0">
                  <a:pos x="1261" y="1153"/>
                </a:cxn>
                <a:cxn ang="0">
                  <a:pos x="1147" y="1492"/>
                </a:cxn>
                <a:cxn ang="0">
                  <a:pos x="1261" y="1411"/>
                </a:cxn>
                <a:cxn ang="0">
                  <a:pos x="1279" y="1294"/>
                </a:cxn>
                <a:cxn ang="0">
                  <a:pos x="1384" y="1219"/>
                </a:cxn>
                <a:cxn ang="0">
                  <a:pos x="1420" y="1135"/>
                </a:cxn>
                <a:cxn ang="0">
                  <a:pos x="1552" y="1120"/>
                </a:cxn>
                <a:cxn ang="0">
                  <a:pos x="1618" y="1042"/>
                </a:cxn>
                <a:cxn ang="0">
                  <a:pos x="1555" y="1036"/>
                </a:cxn>
                <a:cxn ang="0">
                  <a:pos x="1483" y="958"/>
                </a:cxn>
                <a:cxn ang="0">
                  <a:pos x="1330" y="889"/>
                </a:cxn>
                <a:cxn ang="0">
                  <a:pos x="1177" y="913"/>
                </a:cxn>
                <a:cxn ang="0">
                  <a:pos x="1033" y="748"/>
                </a:cxn>
                <a:cxn ang="0">
                  <a:pos x="970" y="724"/>
                </a:cxn>
                <a:cxn ang="0">
                  <a:pos x="1039" y="676"/>
                </a:cxn>
                <a:cxn ang="0">
                  <a:pos x="979" y="631"/>
                </a:cxn>
                <a:cxn ang="0">
                  <a:pos x="913" y="592"/>
                </a:cxn>
                <a:cxn ang="0">
                  <a:pos x="861" y="520"/>
                </a:cxn>
                <a:cxn ang="0">
                  <a:pos x="868" y="445"/>
                </a:cxn>
                <a:cxn ang="0">
                  <a:pos x="994" y="481"/>
                </a:cxn>
                <a:cxn ang="0">
                  <a:pos x="913" y="436"/>
                </a:cxn>
                <a:cxn ang="0">
                  <a:pos x="919" y="391"/>
                </a:cxn>
                <a:cxn ang="0">
                  <a:pos x="1033" y="334"/>
                </a:cxn>
                <a:cxn ang="0">
                  <a:pos x="1048" y="277"/>
                </a:cxn>
                <a:cxn ang="0">
                  <a:pos x="1129" y="247"/>
                </a:cxn>
                <a:cxn ang="0">
                  <a:pos x="1174" y="136"/>
                </a:cxn>
                <a:cxn ang="0">
                  <a:pos x="1180" y="13"/>
                </a:cxn>
              </a:cxnLst>
              <a:rect l="0" t="0" r="r" b="b"/>
              <a:pathLst>
                <a:path w="1630" h="1996">
                  <a:moveTo>
                    <a:pt x="1125" y="0"/>
                  </a:moveTo>
                  <a:lnTo>
                    <a:pt x="1061" y="9"/>
                  </a:lnTo>
                  <a:lnTo>
                    <a:pt x="952" y="52"/>
                  </a:lnTo>
                  <a:lnTo>
                    <a:pt x="868" y="82"/>
                  </a:lnTo>
                  <a:lnTo>
                    <a:pt x="768" y="137"/>
                  </a:lnTo>
                  <a:lnTo>
                    <a:pt x="558" y="275"/>
                  </a:lnTo>
                  <a:lnTo>
                    <a:pt x="403" y="430"/>
                  </a:lnTo>
                  <a:lnTo>
                    <a:pt x="266" y="604"/>
                  </a:lnTo>
                  <a:cubicBezTo>
                    <a:pt x="226" y="660"/>
                    <a:pt x="189" y="720"/>
                    <a:pt x="163" y="769"/>
                  </a:cubicBezTo>
                  <a:cubicBezTo>
                    <a:pt x="135" y="828"/>
                    <a:pt x="129" y="844"/>
                    <a:pt x="110" y="896"/>
                  </a:cubicBezTo>
                  <a:lnTo>
                    <a:pt x="46" y="1079"/>
                  </a:lnTo>
                  <a:lnTo>
                    <a:pt x="10" y="1271"/>
                  </a:lnTo>
                  <a:lnTo>
                    <a:pt x="0" y="1445"/>
                  </a:lnTo>
                  <a:lnTo>
                    <a:pt x="19" y="1655"/>
                  </a:lnTo>
                  <a:lnTo>
                    <a:pt x="58" y="1735"/>
                  </a:lnTo>
                  <a:lnTo>
                    <a:pt x="73" y="1786"/>
                  </a:lnTo>
                  <a:lnTo>
                    <a:pt x="103" y="1777"/>
                  </a:lnTo>
                  <a:lnTo>
                    <a:pt x="145" y="1849"/>
                  </a:lnTo>
                  <a:lnTo>
                    <a:pt x="157" y="1957"/>
                  </a:lnTo>
                  <a:lnTo>
                    <a:pt x="190" y="1996"/>
                  </a:lnTo>
                  <a:lnTo>
                    <a:pt x="247" y="1993"/>
                  </a:lnTo>
                  <a:lnTo>
                    <a:pt x="214" y="1927"/>
                  </a:lnTo>
                  <a:lnTo>
                    <a:pt x="199" y="1834"/>
                  </a:lnTo>
                  <a:lnTo>
                    <a:pt x="250" y="1819"/>
                  </a:lnTo>
                  <a:lnTo>
                    <a:pt x="253" y="1705"/>
                  </a:lnTo>
                  <a:lnTo>
                    <a:pt x="277" y="1630"/>
                  </a:lnTo>
                  <a:lnTo>
                    <a:pt x="286" y="1591"/>
                  </a:lnTo>
                  <a:lnTo>
                    <a:pt x="379" y="1525"/>
                  </a:lnTo>
                  <a:lnTo>
                    <a:pt x="325" y="1627"/>
                  </a:lnTo>
                  <a:lnTo>
                    <a:pt x="385" y="1621"/>
                  </a:lnTo>
                  <a:lnTo>
                    <a:pt x="358" y="1666"/>
                  </a:lnTo>
                  <a:cubicBezTo>
                    <a:pt x="359" y="1678"/>
                    <a:pt x="395" y="1678"/>
                    <a:pt x="394" y="1696"/>
                  </a:cubicBezTo>
                  <a:cubicBezTo>
                    <a:pt x="393" y="1714"/>
                    <a:pt x="359" y="1754"/>
                    <a:pt x="352" y="1777"/>
                  </a:cubicBezTo>
                  <a:cubicBezTo>
                    <a:pt x="345" y="1800"/>
                    <a:pt x="330" y="1841"/>
                    <a:pt x="352" y="1834"/>
                  </a:cubicBezTo>
                  <a:cubicBezTo>
                    <a:pt x="374" y="1827"/>
                    <a:pt x="464" y="1769"/>
                    <a:pt x="484" y="1732"/>
                  </a:cubicBezTo>
                  <a:lnTo>
                    <a:pt x="475" y="1609"/>
                  </a:lnTo>
                  <a:lnTo>
                    <a:pt x="517" y="1558"/>
                  </a:lnTo>
                  <a:lnTo>
                    <a:pt x="526" y="1504"/>
                  </a:lnTo>
                  <a:lnTo>
                    <a:pt x="568" y="1570"/>
                  </a:lnTo>
                  <a:lnTo>
                    <a:pt x="754" y="1507"/>
                  </a:lnTo>
                  <a:lnTo>
                    <a:pt x="748" y="1438"/>
                  </a:lnTo>
                  <a:lnTo>
                    <a:pt x="823" y="1462"/>
                  </a:lnTo>
                  <a:lnTo>
                    <a:pt x="844" y="1513"/>
                  </a:lnTo>
                  <a:lnTo>
                    <a:pt x="799" y="1549"/>
                  </a:lnTo>
                  <a:cubicBezTo>
                    <a:pt x="793" y="1567"/>
                    <a:pt x="793" y="1585"/>
                    <a:pt x="808" y="1624"/>
                  </a:cubicBezTo>
                  <a:cubicBezTo>
                    <a:pt x="823" y="1663"/>
                    <a:pt x="859" y="1649"/>
                    <a:pt x="868" y="1633"/>
                  </a:cubicBezTo>
                  <a:lnTo>
                    <a:pt x="865" y="1528"/>
                  </a:lnTo>
                  <a:lnTo>
                    <a:pt x="922" y="1462"/>
                  </a:lnTo>
                  <a:lnTo>
                    <a:pt x="826" y="1417"/>
                  </a:lnTo>
                  <a:lnTo>
                    <a:pt x="763" y="1357"/>
                  </a:lnTo>
                  <a:lnTo>
                    <a:pt x="742" y="1300"/>
                  </a:lnTo>
                  <a:lnTo>
                    <a:pt x="652" y="1288"/>
                  </a:lnTo>
                  <a:lnTo>
                    <a:pt x="664" y="1255"/>
                  </a:lnTo>
                  <a:lnTo>
                    <a:pt x="670" y="1225"/>
                  </a:lnTo>
                  <a:lnTo>
                    <a:pt x="733" y="1222"/>
                  </a:lnTo>
                  <a:lnTo>
                    <a:pt x="769" y="1180"/>
                  </a:lnTo>
                  <a:lnTo>
                    <a:pt x="835" y="1090"/>
                  </a:lnTo>
                  <a:lnTo>
                    <a:pt x="958" y="1105"/>
                  </a:lnTo>
                  <a:lnTo>
                    <a:pt x="991" y="1153"/>
                  </a:lnTo>
                  <a:lnTo>
                    <a:pt x="1042" y="1155"/>
                  </a:lnTo>
                  <a:lnTo>
                    <a:pt x="1105" y="1090"/>
                  </a:lnTo>
                  <a:lnTo>
                    <a:pt x="1147" y="1156"/>
                  </a:lnTo>
                  <a:lnTo>
                    <a:pt x="1216" y="1132"/>
                  </a:lnTo>
                  <a:lnTo>
                    <a:pt x="1261" y="1153"/>
                  </a:lnTo>
                  <a:lnTo>
                    <a:pt x="1147" y="1360"/>
                  </a:lnTo>
                  <a:lnTo>
                    <a:pt x="1147" y="1492"/>
                  </a:lnTo>
                  <a:lnTo>
                    <a:pt x="1189" y="1492"/>
                  </a:lnTo>
                  <a:lnTo>
                    <a:pt x="1261" y="1411"/>
                  </a:lnTo>
                  <a:lnTo>
                    <a:pt x="1258" y="1327"/>
                  </a:lnTo>
                  <a:lnTo>
                    <a:pt x="1279" y="1294"/>
                  </a:lnTo>
                  <a:lnTo>
                    <a:pt x="1294" y="1243"/>
                  </a:lnTo>
                  <a:lnTo>
                    <a:pt x="1384" y="1219"/>
                  </a:lnTo>
                  <a:lnTo>
                    <a:pt x="1372" y="1162"/>
                  </a:lnTo>
                  <a:lnTo>
                    <a:pt x="1420" y="1135"/>
                  </a:lnTo>
                  <a:lnTo>
                    <a:pt x="1459" y="1117"/>
                  </a:lnTo>
                  <a:lnTo>
                    <a:pt x="1552" y="1120"/>
                  </a:lnTo>
                  <a:lnTo>
                    <a:pt x="1591" y="1063"/>
                  </a:lnTo>
                  <a:lnTo>
                    <a:pt x="1618" y="1042"/>
                  </a:lnTo>
                  <a:lnTo>
                    <a:pt x="1630" y="1024"/>
                  </a:lnTo>
                  <a:lnTo>
                    <a:pt x="1555" y="1036"/>
                  </a:lnTo>
                  <a:lnTo>
                    <a:pt x="1555" y="985"/>
                  </a:lnTo>
                  <a:lnTo>
                    <a:pt x="1483" y="958"/>
                  </a:lnTo>
                  <a:lnTo>
                    <a:pt x="1459" y="985"/>
                  </a:lnTo>
                  <a:lnTo>
                    <a:pt x="1330" y="889"/>
                  </a:lnTo>
                  <a:lnTo>
                    <a:pt x="1276" y="931"/>
                  </a:lnTo>
                  <a:lnTo>
                    <a:pt x="1177" y="913"/>
                  </a:lnTo>
                  <a:lnTo>
                    <a:pt x="1186" y="841"/>
                  </a:lnTo>
                  <a:lnTo>
                    <a:pt x="1033" y="748"/>
                  </a:lnTo>
                  <a:lnTo>
                    <a:pt x="970" y="763"/>
                  </a:lnTo>
                  <a:lnTo>
                    <a:pt x="970" y="724"/>
                  </a:lnTo>
                  <a:lnTo>
                    <a:pt x="1003" y="685"/>
                  </a:lnTo>
                  <a:lnTo>
                    <a:pt x="1039" y="676"/>
                  </a:lnTo>
                  <a:lnTo>
                    <a:pt x="1006" y="619"/>
                  </a:lnTo>
                  <a:lnTo>
                    <a:pt x="979" y="631"/>
                  </a:lnTo>
                  <a:lnTo>
                    <a:pt x="979" y="574"/>
                  </a:lnTo>
                  <a:lnTo>
                    <a:pt x="913" y="592"/>
                  </a:lnTo>
                  <a:lnTo>
                    <a:pt x="904" y="514"/>
                  </a:lnTo>
                  <a:lnTo>
                    <a:pt x="861" y="520"/>
                  </a:lnTo>
                  <a:lnTo>
                    <a:pt x="816" y="430"/>
                  </a:lnTo>
                  <a:lnTo>
                    <a:pt x="868" y="445"/>
                  </a:lnTo>
                  <a:lnTo>
                    <a:pt x="910" y="484"/>
                  </a:lnTo>
                  <a:lnTo>
                    <a:pt x="994" y="481"/>
                  </a:lnTo>
                  <a:lnTo>
                    <a:pt x="967" y="433"/>
                  </a:lnTo>
                  <a:lnTo>
                    <a:pt x="913" y="436"/>
                  </a:lnTo>
                  <a:lnTo>
                    <a:pt x="877" y="400"/>
                  </a:lnTo>
                  <a:lnTo>
                    <a:pt x="919" y="391"/>
                  </a:lnTo>
                  <a:lnTo>
                    <a:pt x="970" y="397"/>
                  </a:lnTo>
                  <a:lnTo>
                    <a:pt x="1033" y="334"/>
                  </a:lnTo>
                  <a:lnTo>
                    <a:pt x="1000" y="289"/>
                  </a:lnTo>
                  <a:lnTo>
                    <a:pt x="1048" y="277"/>
                  </a:lnTo>
                  <a:lnTo>
                    <a:pt x="1144" y="283"/>
                  </a:lnTo>
                  <a:lnTo>
                    <a:pt x="1129" y="247"/>
                  </a:lnTo>
                  <a:lnTo>
                    <a:pt x="1171" y="205"/>
                  </a:lnTo>
                  <a:lnTo>
                    <a:pt x="1174" y="136"/>
                  </a:lnTo>
                  <a:lnTo>
                    <a:pt x="1222" y="46"/>
                  </a:lnTo>
                  <a:lnTo>
                    <a:pt x="1180" y="13"/>
                  </a:lnTo>
                  <a:lnTo>
                    <a:pt x="1125" y="0"/>
                  </a:lnTo>
                  <a:close/>
                </a:path>
              </a:pathLst>
            </a:custGeom>
            <a:solidFill>
              <a:schemeClr val="bg1"/>
            </a:solidFill>
            <a:ln w="9525">
              <a:noFill/>
              <a:round/>
              <a:headEnd/>
              <a:tailEnd/>
            </a:ln>
            <a:effectLst/>
          </p:spPr>
          <p:txBody>
            <a:bodyPr/>
            <a:lstStyle/>
            <a:p>
              <a:endParaRPr lang="ja-JP" altLang="en-US"/>
            </a:p>
          </p:txBody>
        </p:sp>
        <p:sp>
          <p:nvSpPr>
            <p:cNvPr id="1053" name="Freeform 29"/>
            <p:cNvSpPr>
              <a:spLocks/>
            </p:cNvSpPr>
            <p:nvPr userDrawn="1"/>
          </p:nvSpPr>
          <p:spPr bwMode="white">
            <a:xfrm>
              <a:off x="4299" y="3893"/>
              <a:ext cx="431" cy="144"/>
            </a:xfrm>
            <a:custGeom>
              <a:avLst/>
              <a:gdLst/>
              <a:ahLst/>
              <a:cxnLst>
                <a:cxn ang="0">
                  <a:pos x="6" y="78"/>
                </a:cxn>
                <a:cxn ang="0">
                  <a:pos x="60" y="141"/>
                </a:cxn>
                <a:cxn ang="0">
                  <a:pos x="169" y="110"/>
                </a:cxn>
                <a:cxn ang="0">
                  <a:pos x="216" y="66"/>
                </a:cxn>
                <a:cxn ang="0">
                  <a:pos x="260" y="110"/>
                </a:cxn>
                <a:cxn ang="0">
                  <a:pos x="303" y="99"/>
                </a:cxn>
                <a:cxn ang="0">
                  <a:pos x="351" y="110"/>
                </a:cxn>
                <a:cxn ang="0">
                  <a:pos x="351" y="64"/>
                </a:cxn>
                <a:cxn ang="0">
                  <a:pos x="384" y="30"/>
                </a:cxn>
                <a:cxn ang="0">
                  <a:pos x="402" y="60"/>
                </a:cxn>
                <a:cxn ang="0">
                  <a:pos x="429" y="18"/>
                </a:cxn>
                <a:cxn ang="0">
                  <a:pos x="378" y="0"/>
                </a:cxn>
                <a:cxn ang="0">
                  <a:pos x="305" y="64"/>
                </a:cxn>
                <a:cxn ang="0">
                  <a:pos x="237" y="12"/>
                </a:cxn>
                <a:cxn ang="0">
                  <a:pos x="192" y="54"/>
                </a:cxn>
                <a:cxn ang="0">
                  <a:pos x="144" y="75"/>
                </a:cxn>
                <a:cxn ang="0">
                  <a:pos x="129" y="84"/>
                </a:cxn>
                <a:cxn ang="0">
                  <a:pos x="108" y="78"/>
                </a:cxn>
                <a:cxn ang="0">
                  <a:pos x="60" y="54"/>
                </a:cxn>
                <a:cxn ang="0">
                  <a:pos x="6" y="78"/>
                </a:cxn>
              </a:cxnLst>
              <a:rect l="0" t="0" r="r" b="b"/>
              <a:pathLst>
                <a:path w="441" h="146">
                  <a:moveTo>
                    <a:pt x="6" y="78"/>
                  </a:moveTo>
                  <a:cubicBezTo>
                    <a:pt x="0" y="90"/>
                    <a:pt x="33" y="136"/>
                    <a:pt x="60" y="141"/>
                  </a:cubicBezTo>
                  <a:cubicBezTo>
                    <a:pt x="87" y="146"/>
                    <a:pt x="143" y="123"/>
                    <a:pt x="169" y="110"/>
                  </a:cubicBezTo>
                  <a:lnTo>
                    <a:pt x="216" y="66"/>
                  </a:lnTo>
                  <a:lnTo>
                    <a:pt x="260" y="110"/>
                  </a:lnTo>
                  <a:lnTo>
                    <a:pt x="303" y="99"/>
                  </a:lnTo>
                  <a:lnTo>
                    <a:pt x="351" y="110"/>
                  </a:lnTo>
                  <a:lnTo>
                    <a:pt x="351" y="64"/>
                  </a:lnTo>
                  <a:lnTo>
                    <a:pt x="384" y="30"/>
                  </a:lnTo>
                  <a:cubicBezTo>
                    <a:pt x="392" y="29"/>
                    <a:pt x="363" y="66"/>
                    <a:pt x="402" y="60"/>
                  </a:cubicBezTo>
                  <a:cubicBezTo>
                    <a:pt x="441" y="54"/>
                    <a:pt x="433" y="28"/>
                    <a:pt x="429" y="18"/>
                  </a:cubicBezTo>
                  <a:lnTo>
                    <a:pt x="378" y="0"/>
                  </a:lnTo>
                  <a:lnTo>
                    <a:pt x="305" y="64"/>
                  </a:lnTo>
                  <a:lnTo>
                    <a:pt x="237" y="12"/>
                  </a:lnTo>
                  <a:lnTo>
                    <a:pt x="192" y="54"/>
                  </a:lnTo>
                  <a:lnTo>
                    <a:pt x="144" y="75"/>
                  </a:lnTo>
                  <a:lnTo>
                    <a:pt x="129" y="84"/>
                  </a:lnTo>
                  <a:lnTo>
                    <a:pt x="108" y="78"/>
                  </a:lnTo>
                  <a:cubicBezTo>
                    <a:pt x="97" y="73"/>
                    <a:pt x="99" y="60"/>
                    <a:pt x="60" y="54"/>
                  </a:cubicBezTo>
                  <a:cubicBezTo>
                    <a:pt x="21" y="48"/>
                    <a:pt x="17" y="73"/>
                    <a:pt x="6" y="78"/>
                  </a:cubicBezTo>
                  <a:close/>
                </a:path>
              </a:pathLst>
            </a:custGeom>
            <a:solidFill>
              <a:schemeClr val="bg1"/>
            </a:solidFill>
            <a:ln w="9525">
              <a:noFill/>
              <a:round/>
              <a:headEnd/>
              <a:tailEnd/>
            </a:ln>
            <a:effectLst/>
          </p:spPr>
          <p:txBody>
            <a:bodyPr/>
            <a:lstStyle/>
            <a:p>
              <a:endParaRPr lang="ja-JP" altLang="en-US"/>
            </a:p>
          </p:txBody>
        </p:sp>
        <p:sp>
          <p:nvSpPr>
            <p:cNvPr id="1054" name="Freeform 30"/>
            <p:cNvSpPr>
              <a:spLocks/>
            </p:cNvSpPr>
            <p:nvPr userDrawn="1"/>
          </p:nvSpPr>
          <p:spPr bwMode="white">
            <a:xfrm>
              <a:off x="3525" y="3449"/>
              <a:ext cx="146" cy="196"/>
            </a:xfrm>
            <a:custGeom>
              <a:avLst/>
              <a:gdLst/>
              <a:ahLst/>
              <a:cxnLst>
                <a:cxn ang="0">
                  <a:pos x="0" y="0"/>
                </a:cxn>
                <a:cxn ang="0">
                  <a:pos x="15" y="63"/>
                </a:cxn>
                <a:cxn ang="0">
                  <a:pos x="45" y="120"/>
                </a:cxn>
                <a:cxn ang="0">
                  <a:pos x="90" y="186"/>
                </a:cxn>
                <a:cxn ang="0">
                  <a:pos x="123" y="198"/>
                </a:cxn>
                <a:cxn ang="0">
                  <a:pos x="150" y="162"/>
                </a:cxn>
                <a:cxn ang="0">
                  <a:pos x="114" y="162"/>
                </a:cxn>
                <a:cxn ang="0">
                  <a:pos x="111" y="102"/>
                </a:cxn>
                <a:cxn ang="0">
                  <a:pos x="78" y="84"/>
                </a:cxn>
                <a:cxn ang="0">
                  <a:pos x="99" y="21"/>
                </a:cxn>
                <a:cxn ang="0">
                  <a:pos x="48" y="36"/>
                </a:cxn>
                <a:cxn ang="0">
                  <a:pos x="0" y="0"/>
                </a:cxn>
              </a:cxnLst>
              <a:rect l="0" t="0" r="r" b="b"/>
              <a:pathLst>
                <a:path w="150" h="198">
                  <a:moveTo>
                    <a:pt x="0" y="0"/>
                  </a:moveTo>
                  <a:lnTo>
                    <a:pt x="15" y="63"/>
                  </a:lnTo>
                  <a:lnTo>
                    <a:pt x="45" y="120"/>
                  </a:lnTo>
                  <a:lnTo>
                    <a:pt x="90" y="186"/>
                  </a:lnTo>
                  <a:lnTo>
                    <a:pt x="123" y="198"/>
                  </a:lnTo>
                  <a:lnTo>
                    <a:pt x="150" y="162"/>
                  </a:lnTo>
                  <a:lnTo>
                    <a:pt x="114" y="162"/>
                  </a:lnTo>
                  <a:lnTo>
                    <a:pt x="111" y="102"/>
                  </a:lnTo>
                  <a:lnTo>
                    <a:pt x="78" y="84"/>
                  </a:lnTo>
                  <a:lnTo>
                    <a:pt x="99" y="21"/>
                  </a:lnTo>
                  <a:lnTo>
                    <a:pt x="48" y="36"/>
                  </a:lnTo>
                  <a:lnTo>
                    <a:pt x="0" y="0"/>
                  </a:lnTo>
                  <a:close/>
                </a:path>
              </a:pathLst>
            </a:custGeom>
            <a:solidFill>
              <a:schemeClr val="bg1"/>
            </a:solidFill>
            <a:ln w="9525">
              <a:noFill/>
              <a:round/>
              <a:headEnd/>
              <a:tailEnd/>
            </a:ln>
            <a:effectLst/>
          </p:spPr>
          <p:txBody>
            <a:bodyPr/>
            <a:lstStyle/>
            <a:p>
              <a:endParaRPr lang="ja-JP" altLang="en-US"/>
            </a:p>
          </p:txBody>
        </p:sp>
        <p:sp>
          <p:nvSpPr>
            <p:cNvPr id="1055" name="Freeform 31"/>
            <p:cNvSpPr>
              <a:spLocks/>
            </p:cNvSpPr>
            <p:nvPr userDrawn="1"/>
          </p:nvSpPr>
          <p:spPr bwMode="white">
            <a:xfrm>
              <a:off x="3667" y="3360"/>
              <a:ext cx="87" cy="289"/>
            </a:xfrm>
            <a:custGeom>
              <a:avLst/>
              <a:gdLst/>
              <a:ahLst/>
              <a:cxnLst>
                <a:cxn ang="0">
                  <a:pos x="56" y="0"/>
                </a:cxn>
                <a:cxn ang="0">
                  <a:pos x="29" y="78"/>
                </a:cxn>
                <a:cxn ang="0">
                  <a:pos x="2" y="111"/>
                </a:cxn>
                <a:cxn ang="0">
                  <a:pos x="0" y="157"/>
                </a:cxn>
                <a:cxn ang="0">
                  <a:pos x="35" y="162"/>
                </a:cxn>
                <a:cxn ang="0">
                  <a:pos x="45" y="202"/>
                </a:cxn>
                <a:cxn ang="0">
                  <a:pos x="17" y="231"/>
                </a:cxn>
                <a:cxn ang="0">
                  <a:pos x="65" y="291"/>
                </a:cxn>
                <a:cxn ang="0">
                  <a:pos x="90" y="293"/>
                </a:cxn>
                <a:cxn ang="0">
                  <a:pos x="62" y="261"/>
                </a:cxn>
                <a:cxn ang="0">
                  <a:pos x="71" y="177"/>
                </a:cxn>
                <a:cxn ang="0">
                  <a:pos x="45" y="157"/>
                </a:cxn>
                <a:cxn ang="0">
                  <a:pos x="29" y="129"/>
                </a:cxn>
                <a:cxn ang="0">
                  <a:pos x="56" y="93"/>
                </a:cxn>
                <a:cxn ang="0">
                  <a:pos x="90" y="66"/>
                </a:cxn>
                <a:cxn ang="0">
                  <a:pos x="56" y="0"/>
                </a:cxn>
              </a:cxnLst>
              <a:rect l="0" t="0" r="r" b="b"/>
              <a:pathLst>
                <a:path w="90" h="293">
                  <a:moveTo>
                    <a:pt x="56" y="0"/>
                  </a:moveTo>
                  <a:lnTo>
                    <a:pt x="29" y="78"/>
                  </a:lnTo>
                  <a:lnTo>
                    <a:pt x="2" y="111"/>
                  </a:lnTo>
                  <a:lnTo>
                    <a:pt x="0" y="157"/>
                  </a:lnTo>
                  <a:lnTo>
                    <a:pt x="35" y="162"/>
                  </a:lnTo>
                  <a:lnTo>
                    <a:pt x="45" y="202"/>
                  </a:lnTo>
                  <a:lnTo>
                    <a:pt x="17" y="231"/>
                  </a:lnTo>
                  <a:lnTo>
                    <a:pt x="65" y="291"/>
                  </a:lnTo>
                  <a:lnTo>
                    <a:pt x="90" y="293"/>
                  </a:lnTo>
                  <a:lnTo>
                    <a:pt x="62" y="261"/>
                  </a:lnTo>
                  <a:lnTo>
                    <a:pt x="71" y="177"/>
                  </a:lnTo>
                  <a:lnTo>
                    <a:pt x="45" y="157"/>
                  </a:lnTo>
                  <a:lnTo>
                    <a:pt x="29" y="129"/>
                  </a:lnTo>
                  <a:lnTo>
                    <a:pt x="56" y="93"/>
                  </a:lnTo>
                  <a:lnTo>
                    <a:pt x="90" y="66"/>
                  </a:lnTo>
                  <a:lnTo>
                    <a:pt x="56" y="0"/>
                  </a:lnTo>
                  <a:close/>
                </a:path>
              </a:pathLst>
            </a:custGeom>
            <a:solidFill>
              <a:schemeClr val="bg1"/>
            </a:solidFill>
            <a:ln w="9525">
              <a:noFill/>
              <a:round/>
              <a:headEnd/>
              <a:tailEnd/>
            </a:ln>
            <a:effectLst/>
          </p:spPr>
          <p:txBody>
            <a:bodyPr/>
            <a:lstStyle/>
            <a:p>
              <a:endParaRPr lang="ja-JP" altLang="en-US"/>
            </a:p>
          </p:txBody>
        </p:sp>
        <p:sp>
          <p:nvSpPr>
            <p:cNvPr id="1056" name="Freeform 32"/>
            <p:cNvSpPr>
              <a:spLocks/>
            </p:cNvSpPr>
            <p:nvPr userDrawn="1"/>
          </p:nvSpPr>
          <p:spPr bwMode="white">
            <a:xfrm>
              <a:off x="3798" y="3132"/>
              <a:ext cx="282" cy="246"/>
            </a:xfrm>
            <a:custGeom>
              <a:avLst/>
              <a:gdLst/>
              <a:ahLst/>
              <a:cxnLst>
                <a:cxn ang="0">
                  <a:pos x="0" y="249"/>
                </a:cxn>
                <a:cxn ang="0">
                  <a:pos x="12" y="213"/>
                </a:cxn>
                <a:cxn ang="0">
                  <a:pos x="66" y="216"/>
                </a:cxn>
                <a:cxn ang="0">
                  <a:pos x="69" y="180"/>
                </a:cxn>
                <a:cxn ang="0">
                  <a:pos x="156" y="147"/>
                </a:cxn>
                <a:cxn ang="0">
                  <a:pos x="183" y="161"/>
                </a:cxn>
                <a:cxn ang="0">
                  <a:pos x="171" y="15"/>
                </a:cxn>
                <a:cxn ang="0">
                  <a:pos x="228" y="0"/>
                </a:cxn>
                <a:cxn ang="0">
                  <a:pos x="288" y="45"/>
                </a:cxn>
                <a:cxn ang="0">
                  <a:pos x="246" y="39"/>
                </a:cxn>
                <a:cxn ang="0">
                  <a:pos x="219" y="63"/>
                </a:cxn>
                <a:cxn ang="0">
                  <a:pos x="243" y="150"/>
                </a:cxn>
                <a:cxn ang="0">
                  <a:pos x="183" y="206"/>
                </a:cxn>
                <a:cxn ang="0">
                  <a:pos x="0" y="249"/>
                </a:cxn>
              </a:cxnLst>
              <a:rect l="0" t="0" r="r" b="b"/>
              <a:pathLst>
                <a:path w="288" h="249">
                  <a:moveTo>
                    <a:pt x="0" y="249"/>
                  </a:moveTo>
                  <a:lnTo>
                    <a:pt x="12" y="213"/>
                  </a:lnTo>
                  <a:lnTo>
                    <a:pt x="66" y="216"/>
                  </a:lnTo>
                  <a:lnTo>
                    <a:pt x="69" y="180"/>
                  </a:lnTo>
                  <a:lnTo>
                    <a:pt x="156" y="147"/>
                  </a:lnTo>
                  <a:lnTo>
                    <a:pt x="183" y="161"/>
                  </a:lnTo>
                  <a:lnTo>
                    <a:pt x="171" y="15"/>
                  </a:lnTo>
                  <a:lnTo>
                    <a:pt x="228" y="0"/>
                  </a:lnTo>
                  <a:lnTo>
                    <a:pt x="288" y="45"/>
                  </a:lnTo>
                  <a:lnTo>
                    <a:pt x="246" y="39"/>
                  </a:lnTo>
                  <a:lnTo>
                    <a:pt x="219" y="63"/>
                  </a:lnTo>
                  <a:lnTo>
                    <a:pt x="243" y="150"/>
                  </a:lnTo>
                  <a:lnTo>
                    <a:pt x="183" y="206"/>
                  </a:lnTo>
                  <a:lnTo>
                    <a:pt x="0" y="249"/>
                  </a:lnTo>
                  <a:close/>
                </a:path>
              </a:pathLst>
            </a:custGeom>
            <a:solidFill>
              <a:schemeClr val="bg1"/>
            </a:solidFill>
            <a:ln w="9525">
              <a:noFill/>
              <a:round/>
              <a:headEnd/>
              <a:tailEnd/>
            </a:ln>
            <a:effectLst/>
          </p:spPr>
          <p:txBody>
            <a:bodyPr/>
            <a:lstStyle/>
            <a:p>
              <a:endParaRPr lang="ja-JP" altLang="en-US"/>
            </a:p>
          </p:txBody>
        </p:sp>
        <p:sp>
          <p:nvSpPr>
            <p:cNvPr id="1057" name="AutoShape 33"/>
            <p:cNvSpPr>
              <a:spLocks noChangeArrowheads="1"/>
            </p:cNvSpPr>
            <p:nvPr userDrawn="1"/>
          </p:nvSpPr>
          <p:spPr bwMode="white">
            <a:xfrm rot="-32400000">
              <a:off x="4199" y="1636"/>
              <a:ext cx="886" cy="671"/>
            </a:xfrm>
            <a:custGeom>
              <a:avLst/>
              <a:gdLst>
                <a:gd name="G0" fmla="+- 1492 0 0"/>
                <a:gd name="G1" fmla="+- 21600 0 1492"/>
                <a:gd name="G2" fmla="+- 21600 0 1492"/>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492" y="10800"/>
                  </a:moveTo>
                  <a:cubicBezTo>
                    <a:pt x="1492" y="15941"/>
                    <a:pt x="5659" y="20108"/>
                    <a:pt x="10800" y="20108"/>
                  </a:cubicBezTo>
                  <a:cubicBezTo>
                    <a:pt x="15941" y="20108"/>
                    <a:pt x="20108" y="15941"/>
                    <a:pt x="20108" y="10800"/>
                  </a:cubicBezTo>
                  <a:cubicBezTo>
                    <a:pt x="20108" y="5659"/>
                    <a:pt x="15941" y="1492"/>
                    <a:pt x="10800" y="1492"/>
                  </a:cubicBezTo>
                  <a:cubicBezTo>
                    <a:pt x="5659" y="1492"/>
                    <a:pt x="1492" y="5659"/>
                    <a:pt x="1492" y="10800"/>
                  </a:cubicBezTo>
                  <a:close/>
                </a:path>
              </a:pathLst>
            </a:custGeom>
            <a:solidFill>
              <a:schemeClr val="bg1"/>
            </a:solidFill>
            <a:ln w="9525">
              <a:noFill/>
              <a:round/>
              <a:headEnd/>
              <a:tailEnd/>
            </a:ln>
            <a:effectLst/>
          </p:spPr>
          <p:txBody>
            <a:bodyPr wrap="none" anchor="ctr"/>
            <a:lstStyle/>
            <a:p>
              <a:endParaRPr lang="ja-JP" altLang="en-US"/>
            </a:p>
          </p:txBody>
        </p:sp>
        <p:sp>
          <p:nvSpPr>
            <p:cNvPr id="1058" name="Freeform 34"/>
            <p:cNvSpPr>
              <a:spLocks/>
            </p:cNvSpPr>
            <p:nvPr userDrawn="1"/>
          </p:nvSpPr>
          <p:spPr bwMode="white">
            <a:xfrm>
              <a:off x="3322" y="1382"/>
              <a:ext cx="2461" cy="2931"/>
            </a:xfrm>
            <a:custGeom>
              <a:avLst/>
              <a:gdLst/>
              <a:ahLst/>
              <a:cxnLst>
                <a:cxn ang="0">
                  <a:pos x="2429" y="282"/>
                </a:cxn>
                <a:cxn ang="0">
                  <a:pos x="1844" y="35"/>
                </a:cxn>
                <a:cxn ang="0">
                  <a:pos x="1047" y="72"/>
                </a:cxn>
                <a:cxn ang="0">
                  <a:pos x="434" y="428"/>
                </a:cxn>
                <a:cxn ang="0">
                  <a:pos x="70" y="1013"/>
                </a:cxn>
                <a:cxn ang="0">
                  <a:pos x="15" y="1663"/>
                </a:cxn>
                <a:cxn ang="0">
                  <a:pos x="161" y="2129"/>
                </a:cxn>
                <a:cxn ang="0">
                  <a:pos x="454" y="2513"/>
                </a:cxn>
                <a:cxn ang="0">
                  <a:pos x="847" y="2796"/>
                </a:cxn>
                <a:cxn ang="0">
                  <a:pos x="1176" y="2897"/>
                </a:cxn>
                <a:cxn ang="0">
                  <a:pos x="1578" y="2924"/>
                </a:cxn>
                <a:cxn ang="0">
                  <a:pos x="1871" y="2910"/>
                </a:cxn>
                <a:cxn ang="0">
                  <a:pos x="2209" y="2796"/>
                </a:cxn>
                <a:cxn ang="0">
                  <a:pos x="2420" y="2613"/>
                </a:cxn>
                <a:cxn ang="0">
                  <a:pos x="2429" y="2540"/>
                </a:cxn>
                <a:cxn ang="0">
                  <a:pos x="2228" y="2723"/>
                </a:cxn>
                <a:cxn ang="0">
                  <a:pos x="1899" y="2860"/>
                </a:cxn>
                <a:cxn ang="0">
                  <a:pos x="1550" y="2906"/>
                </a:cxn>
                <a:cxn ang="0">
                  <a:pos x="1175" y="2879"/>
                </a:cxn>
                <a:cxn ang="0">
                  <a:pos x="783" y="2687"/>
                </a:cxn>
                <a:cxn ang="0">
                  <a:pos x="536" y="2522"/>
                </a:cxn>
                <a:cxn ang="0">
                  <a:pos x="216" y="2083"/>
                </a:cxn>
                <a:cxn ang="0">
                  <a:pos x="134" y="1205"/>
                </a:cxn>
                <a:cxn ang="0">
                  <a:pos x="143" y="968"/>
                </a:cxn>
                <a:cxn ang="0">
                  <a:pos x="489" y="465"/>
                </a:cxn>
                <a:cxn ang="0">
                  <a:pos x="1075" y="127"/>
                </a:cxn>
                <a:cxn ang="0">
                  <a:pos x="1815" y="81"/>
                </a:cxn>
                <a:cxn ang="0">
                  <a:pos x="2325" y="279"/>
                </a:cxn>
                <a:cxn ang="0">
                  <a:pos x="2416" y="370"/>
                </a:cxn>
                <a:cxn ang="0">
                  <a:pos x="2429" y="291"/>
                </a:cxn>
                <a:cxn ang="0">
                  <a:pos x="2429" y="282"/>
                </a:cxn>
              </a:cxnLst>
              <a:rect l="0" t="0" r="r" b="b"/>
              <a:pathLst>
                <a:path w="2461" h="2931">
                  <a:moveTo>
                    <a:pt x="2429" y="282"/>
                  </a:moveTo>
                  <a:cubicBezTo>
                    <a:pt x="2326" y="236"/>
                    <a:pt x="2074" y="70"/>
                    <a:pt x="1844" y="35"/>
                  </a:cubicBezTo>
                  <a:cubicBezTo>
                    <a:pt x="1613" y="0"/>
                    <a:pt x="1282" y="6"/>
                    <a:pt x="1047" y="72"/>
                  </a:cubicBezTo>
                  <a:cubicBezTo>
                    <a:pt x="812" y="138"/>
                    <a:pt x="597" y="271"/>
                    <a:pt x="434" y="428"/>
                  </a:cubicBezTo>
                  <a:cubicBezTo>
                    <a:pt x="271" y="585"/>
                    <a:pt x="140" y="807"/>
                    <a:pt x="70" y="1013"/>
                  </a:cubicBezTo>
                  <a:cubicBezTo>
                    <a:pt x="0" y="1219"/>
                    <a:pt x="0" y="1477"/>
                    <a:pt x="15" y="1663"/>
                  </a:cubicBezTo>
                  <a:cubicBezTo>
                    <a:pt x="30" y="1849"/>
                    <a:pt x="88" y="1987"/>
                    <a:pt x="161" y="2129"/>
                  </a:cubicBezTo>
                  <a:cubicBezTo>
                    <a:pt x="234" y="2271"/>
                    <a:pt x="340" y="2402"/>
                    <a:pt x="454" y="2513"/>
                  </a:cubicBezTo>
                  <a:cubicBezTo>
                    <a:pt x="568" y="2624"/>
                    <a:pt x="727" y="2732"/>
                    <a:pt x="847" y="2796"/>
                  </a:cubicBezTo>
                  <a:cubicBezTo>
                    <a:pt x="967" y="2860"/>
                    <a:pt x="1054" y="2876"/>
                    <a:pt x="1176" y="2897"/>
                  </a:cubicBezTo>
                  <a:cubicBezTo>
                    <a:pt x="1298" y="2918"/>
                    <a:pt x="1462" y="2922"/>
                    <a:pt x="1578" y="2924"/>
                  </a:cubicBezTo>
                  <a:cubicBezTo>
                    <a:pt x="1694" y="2926"/>
                    <a:pt x="1765" y="2931"/>
                    <a:pt x="1871" y="2910"/>
                  </a:cubicBezTo>
                  <a:cubicBezTo>
                    <a:pt x="1976" y="2889"/>
                    <a:pt x="2118" y="2846"/>
                    <a:pt x="2209" y="2796"/>
                  </a:cubicBezTo>
                  <a:cubicBezTo>
                    <a:pt x="2300" y="2746"/>
                    <a:pt x="2383" y="2656"/>
                    <a:pt x="2420" y="2613"/>
                  </a:cubicBezTo>
                  <a:cubicBezTo>
                    <a:pt x="2457" y="2570"/>
                    <a:pt x="2461" y="2522"/>
                    <a:pt x="2429" y="2540"/>
                  </a:cubicBezTo>
                  <a:cubicBezTo>
                    <a:pt x="2397" y="2558"/>
                    <a:pt x="2316" y="2670"/>
                    <a:pt x="2228" y="2723"/>
                  </a:cubicBezTo>
                  <a:cubicBezTo>
                    <a:pt x="2140" y="2776"/>
                    <a:pt x="2012" y="2829"/>
                    <a:pt x="1899" y="2860"/>
                  </a:cubicBezTo>
                  <a:cubicBezTo>
                    <a:pt x="1785" y="2891"/>
                    <a:pt x="1670" y="2903"/>
                    <a:pt x="1550" y="2906"/>
                  </a:cubicBezTo>
                  <a:cubicBezTo>
                    <a:pt x="1430" y="2909"/>
                    <a:pt x="1303" y="2915"/>
                    <a:pt x="1175" y="2879"/>
                  </a:cubicBezTo>
                  <a:cubicBezTo>
                    <a:pt x="1047" y="2843"/>
                    <a:pt x="889" y="2746"/>
                    <a:pt x="783" y="2687"/>
                  </a:cubicBezTo>
                  <a:cubicBezTo>
                    <a:pt x="677" y="2628"/>
                    <a:pt x="630" y="2623"/>
                    <a:pt x="536" y="2522"/>
                  </a:cubicBezTo>
                  <a:cubicBezTo>
                    <a:pt x="442" y="2421"/>
                    <a:pt x="283" y="2302"/>
                    <a:pt x="216" y="2083"/>
                  </a:cubicBezTo>
                  <a:cubicBezTo>
                    <a:pt x="149" y="1864"/>
                    <a:pt x="146" y="1391"/>
                    <a:pt x="134" y="1205"/>
                  </a:cubicBezTo>
                  <a:cubicBezTo>
                    <a:pt x="122" y="1019"/>
                    <a:pt x="84" y="1091"/>
                    <a:pt x="143" y="968"/>
                  </a:cubicBezTo>
                  <a:cubicBezTo>
                    <a:pt x="202" y="845"/>
                    <a:pt x="334" y="605"/>
                    <a:pt x="489" y="465"/>
                  </a:cubicBezTo>
                  <a:cubicBezTo>
                    <a:pt x="644" y="325"/>
                    <a:pt x="854" y="191"/>
                    <a:pt x="1075" y="127"/>
                  </a:cubicBezTo>
                  <a:cubicBezTo>
                    <a:pt x="1296" y="63"/>
                    <a:pt x="1607" y="56"/>
                    <a:pt x="1815" y="81"/>
                  </a:cubicBezTo>
                  <a:cubicBezTo>
                    <a:pt x="2024" y="106"/>
                    <a:pt x="2225" y="231"/>
                    <a:pt x="2325" y="279"/>
                  </a:cubicBezTo>
                  <a:cubicBezTo>
                    <a:pt x="2425" y="327"/>
                    <a:pt x="2399" y="368"/>
                    <a:pt x="2416" y="370"/>
                  </a:cubicBezTo>
                  <a:cubicBezTo>
                    <a:pt x="2433" y="372"/>
                    <a:pt x="2427" y="306"/>
                    <a:pt x="2429" y="291"/>
                  </a:cubicBezTo>
                  <a:cubicBezTo>
                    <a:pt x="2431" y="276"/>
                    <a:pt x="2429" y="284"/>
                    <a:pt x="2429" y="282"/>
                  </a:cubicBezTo>
                  <a:close/>
                </a:path>
              </a:pathLst>
            </a:custGeom>
            <a:solidFill>
              <a:schemeClr val="bg1"/>
            </a:solidFill>
            <a:ln w="9525">
              <a:noFill/>
              <a:round/>
              <a:headEnd/>
              <a:tailEnd/>
            </a:ln>
            <a:effectLst/>
          </p:spPr>
          <p:txBody>
            <a:bodyPr/>
            <a:lstStyle/>
            <a:p>
              <a:endParaRPr lang="ja-JP" altLang="en-US"/>
            </a:p>
          </p:txBody>
        </p:sp>
      </p:grpSp>
      <p:sp>
        <p:nvSpPr>
          <p:cNvPr id="1059" name="Rectangle 35"/>
          <p:cNvSpPr>
            <a:spLocks noChangeArrowheads="1"/>
          </p:cNvSpPr>
          <p:nvPr/>
        </p:nvSpPr>
        <p:spPr bwMode="invGray">
          <a:xfrm>
            <a:off x="0" y="0"/>
            <a:ext cx="9144000" cy="981075"/>
          </a:xfrm>
          <a:prstGeom prst="rect">
            <a:avLst/>
          </a:prstGeom>
          <a:gradFill rotWithShape="1">
            <a:gsLst>
              <a:gs pos="0">
                <a:schemeClr val="bg2"/>
              </a:gs>
              <a:gs pos="100000">
                <a:schemeClr val="bg2">
                  <a:gamma/>
                  <a:shade val="66667"/>
                  <a:invGamma/>
                </a:schemeClr>
              </a:gs>
            </a:gsLst>
            <a:lin ang="5400000" scaled="1"/>
          </a:gradFill>
          <a:ln w="9525">
            <a:noFill/>
            <a:miter lim="800000"/>
            <a:headEnd/>
            <a:tailEnd/>
          </a:ln>
          <a:effectLst/>
        </p:spPr>
        <p:txBody>
          <a:bodyPr wrap="none" anchor="ctr"/>
          <a:lstStyle/>
          <a:p>
            <a:endParaRPr lang="ja-JP" altLang="en-US"/>
          </a:p>
        </p:txBody>
      </p:sp>
      <p:sp>
        <p:nvSpPr>
          <p:cNvPr id="1060" name="Rectangle 36" descr="좁은 수평선"/>
          <p:cNvSpPr>
            <a:spLocks noChangeArrowheads="1"/>
          </p:cNvSpPr>
          <p:nvPr/>
        </p:nvSpPr>
        <p:spPr bwMode="white">
          <a:xfrm>
            <a:off x="0" y="981075"/>
            <a:ext cx="1187450" cy="5891213"/>
          </a:xfrm>
          <a:prstGeom prst="rect">
            <a:avLst/>
          </a:prstGeom>
          <a:pattFill prst="narHorz">
            <a:fgClr>
              <a:schemeClr val="bg1"/>
            </a:fgClr>
            <a:bgClr>
              <a:srgbClr val="000000"/>
            </a:bgClr>
          </a:pattFill>
          <a:ln w="9525">
            <a:noFill/>
            <a:miter lim="800000"/>
            <a:headEnd/>
            <a:tailEnd/>
          </a:ln>
          <a:effectLst/>
        </p:spPr>
        <p:txBody>
          <a:bodyPr wrap="none" anchor="ctr"/>
          <a:lstStyle/>
          <a:p>
            <a:endParaRPr lang="ja-JP" altLang="en-US"/>
          </a:p>
        </p:txBody>
      </p:sp>
      <p:sp>
        <p:nvSpPr>
          <p:cNvPr id="1026" name="Rectangle 2"/>
          <p:cNvSpPr>
            <a:spLocks noGrp="1" noChangeArrowheads="1"/>
          </p:cNvSpPr>
          <p:nvPr>
            <p:ph type="title"/>
          </p:nvPr>
        </p:nvSpPr>
        <p:spPr bwMode="auto">
          <a:xfrm>
            <a:off x="457200" y="198438"/>
            <a:ext cx="8229600" cy="792162"/>
          </a:xfrm>
          <a:prstGeom prst="rect">
            <a:avLst/>
          </a:prstGeom>
          <a:noFill/>
          <a:ln w="9525">
            <a:noFill/>
            <a:miter lim="800000"/>
            <a:headEnd/>
            <a:tailEnd/>
          </a:ln>
          <a:effectLst>
            <a:outerShdw dist="45791" dir="3378596" algn="ctr" rotWithShape="0">
              <a:srgbClr val="000000"/>
            </a:outerShdw>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grpSp>
        <p:nvGrpSpPr>
          <p:cNvPr id="3" name="Group 44"/>
          <p:cNvGrpSpPr>
            <a:grpSpLocks/>
          </p:cNvGrpSpPr>
          <p:nvPr/>
        </p:nvGrpSpPr>
        <p:grpSpPr bwMode="auto">
          <a:xfrm>
            <a:off x="5237163" y="2106613"/>
            <a:ext cx="3906837" cy="4751387"/>
            <a:chOff x="3322" y="1372"/>
            <a:chExt cx="2461" cy="2993"/>
          </a:xfrm>
        </p:grpSpPr>
        <p:sp>
          <p:nvSpPr>
            <p:cNvPr id="1069" name="Freeform 45"/>
            <p:cNvSpPr>
              <a:spLocks/>
            </p:cNvSpPr>
            <p:nvPr userDrawn="1"/>
          </p:nvSpPr>
          <p:spPr bwMode="white">
            <a:xfrm>
              <a:off x="3800" y="3783"/>
              <a:ext cx="355" cy="269"/>
            </a:xfrm>
            <a:custGeom>
              <a:avLst/>
              <a:gdLst/>
              <a:ahLst/>
              <a:cxnLst>
                <a:cxn ang="0">
                  <a:pos x="0" y="45"/>
                </a:cxn>
                <a:cxn ang="0">
                  <a:pos x="90" y="136"/>
                </a:cxn>
                <a:cxn ang="0">
                  <a:pos x="181" y="227"/>
                </a:cxn>
                <a:cxn ang="0">
                  <a:pos x="272" y="272"/>
                </a:cxn>
                <a:cxn ang="0">
                  <a:pos x="317" y="272"/>
                </a:cxn>
                <a:cxn ang="0">
                  <a:pos x="363" y="181"/>
                </a:cxn>
                <a:cxn ang="0">
                  <a:pos x="317" y="181"/>
                </a:cxn>
                <a:cxn ang="0">
                  <a:pos x="272" y="181"/>
                </a:cxn>
                <a:cxn ang="0">
                  <a:pos x="226" y="181"/>
                </a:cxn>
                <a:cxn ang="0">
                  <a:pos x="226" y="136"/>
                </a:cxn>
                <a:cxn ang="0">
                  <a:pos x="272" y="91"/>
                </a:cxn>
                <a:cxn ang="0">
                  <a:pos x="226" y="45"/>
                </a:cxn>
                <a:cxn ang="0">
                  <a:pos x="226" y="91"/>
                </a:cxn>
                <a:cxn ang="0">
                  <a:pos x="181" y="136"/>
                </a:cxn>
                <a:cxn ang="0">
                  <a:pos x="136" y="136"/>
                </a:cxn>
                <a:cxn ang="0">
                  <a:pos x="90" y="91"/>
                </a:cxn>
                <a:cxn ang="0">
                  <a:pos x="136" y="91"/>
                </a:cxn>
                <a:cxn ang="0">
                  <a:pos x="90" y="45"/>
                </a:cxn>
                <a:cxn ang="0">
                  <a:pos x="45" y="0"/>
                </a:cxn>
                <a:cxn ang="0">
                  <a:pos x="61" y="57"/>
                </a:cxn>
                <a:cxn ang="0">
                  <a:pos x="28" y="45"/>
                </a:cxn>
                <a:cxn ang="0">
                  <a:pos x="0" y="45"/>
                </a:cxn>
              </a:cxnLst>
              <a:rect l="0" t="0" r="r" b="b"/>
              <a:pathLst>
                <a:path w="363" h="272">
                  <a:moveTo>
                    <a:pt x="0" y="45"/>
                  </a:moveTo>
                  <a:lnTo>
                    <a:pt x="90" y="136"/>
                  </a:lnTo>
                  <a:lnTo>
                    <a:pt x="181" y="227"/>
                  </a:lnTo>
                  <a:lnTo>
                    <a:pt x="272" y="272"/>
                  </a:lnTo>
                  <a:lnTo>
                    <a:pt x="317" y="272"/>
                  </a:lnTo>
                  <a:lnTo>
                    <a:pt x="363" y="181"/>
                  </a:lnTo>
                  <a:lnTo>
                    <a:pt x="317" y="181"/>
                  </a:lnTo>
                  <a:lnTo>
                    <a:pt x="272" y="181"/>
                  </a:lnTo>
                  <a:lnTo>
                    <a:pt x="226" y="181"/>
                  </a:lnTo>
                  <a:lnTo>
                    <a:pt x="226" y="136"/>
                  </a:lnTo>
                  <a:lnTo>
                    <a:pt x="272" y="91"/>
                  </a:lnTo>
                  <a:lnTo>
                    <a:pt x="226" y="45"/>
                  </a:lnTo>
                  <a:lnTo>
                    <a:pt x="226" y="91"/>
                  </a:lnTo>
                  <a:lnTo>
                    <a:pt x="181" y="136"/>
                  </a:lnTo>
                  <a:lnTo>
                    <a:pt x="136" y="136"/>
                  </a:lnTo>
                  <a:lnTo>
                    <a:pt x="90" y="91"/>
                  </a:lnTo>
                  <a:lnTo>
                    <a:pt x="136" y="91"/>
                  </a:lnTo>
                  <a:lnTo>
                    <a:pt x="90" y="45"/>
                  </a:lnTo>
                  <a:lnTo>
                    <a:pt x="45" y="0"/>
                  </a:lnTo>
                  <a:lnTo>
                    <a:pt x="61" y="57"/>
                  </a:lnTo>
                  <a:lnTo>
                    <a:pt x="28" y="45"/>
                  </a:lnTo>
                  <a:lnTo>
                    <a:pt x="0" y="45"/>
                  </a:lnTo>
                  <a:close/>
                </a:path>
              </a:pathLst>
            </a:custGeom>
            <a:solidFill>
              <a:schemeClr val="bg1"/>
            </a:solidFill>
            <a:ln w="9525">
              <a:noFill/>
              <a:round/>
              <a:headEnd/>
              <a:tailEnd/>
            </a:ln>
            <a:effectLst/>
          </p:spPr>
          <p:txBody>
            <a:bodyPr/>
            <a:lstStyle/>
            <a:p>
              <a:endParaRPr lang="ja-JP" altLang="en-US"/>
            </a:p>
          </p:txBody>
        </p:sp>
        <p:sp>
          <p:nvSpPr>
            <p:cNvPr id="1070" name="Freeform 46"/>
            <p:cNvSpPr>
              <a:spLocks/>
            </p:cNvSpPr>
            <p:nvPr userDrawn="1"/>
          </p:nvSpPr>
          <p:spPr bwMode="white">
            <a:xfrm>
              <a:off x="4307" y="2292"/>
              <a:ext cx="458" cy="2073"/>
            </a:xfrm>
            <a:custGeom>
              <a:avLst/>
              <a:gdLst/>
              <a:ahLst/>
              <a:cxnLst>
                <a:cxn ang="0">
                  <a:pos x="162" y="1"/>
                </a:cxn>
                <a:cxn ang="0">
                  <a:pos x="56" y="561"/>
                </a:cxn>
                <a:cxn ang="0">
                  <a:pos x="122" y="1185"/>
                </a:cxn>
                <a:cxn ang="0">
                  <a:pos x="383" y="1785"/>
                </a:cxn>
                <a:cxn ang="0">
                  <a:pos x="343" y="1785"/>
                </a:cxn>
                <a:cxn ang="0">
                  <a:pos x="70" y="1209"/>
                </a:cxn>
                <a:cxn ang="0">
                  <a:pos x="15" y="487"/>
                </a:cxn>
                <a:cxn ang="0">
                  <a:pos x="162" y="1"/>
                </a:cxn>
              </a:cxnLst>
              <a:rect l="0" t="0" r="r" b="b"/>
              <a:pathLst>
                <a:path w="420" h="1885">
                  <a:moveTo>
                    <a:pt x="162" y="1"/>
                  </a:moveTo>
                  <a:cubicBezTo>
                    <a:pt x="173" y="0"/>
                    <a:pt x="62" y="364"/>
                    <a:pt x="56" y="561"/>
                  </a:cubicBezTo>
                  <a:cubicBezTo>
                    <a:pt x="50" y="758"/>
                    <a:pt x="67" y="981"/>
                    <a:pt x="122" y="1185"/>
                  </a:cubicBezTo>
                  <a:cubicBezTo>
                    <a:pt x="176" y="1389"/>
                    <a:pt x="347" y="1685"/>
                    <a:pt x="383" y="1785"/>
                  </a:cubicBezTo>
                  <a:cubicBezTo>
                    <a:pt x="420" y="1885"/>
                    <a:pt x="395" y="1881"/>
                    <a:pt x="343" y="1785"/>
                  </a:cubicBezTo>
                  <a:cubicBezTo>
                    <a:pt x="291" y="1689"/>
                    <a:pt x="125" y="1425"/>
                    <a:pt x="70" y="1209"/>
                  </a:cubicBezTo>
                  <a:cubicBezTo>
                    <a:pt x="15" y="993"/>
                    <a:pt x="0" y="688"/>
                    <a:pt x="15" y="487"/>
                  </a:cubicBezTo>
                  <a:cubicBezTo>
                    <a:pt x="30" y="286"/>
                    <a:pt x="132" y="102"/>
                    <a:pt x="162" y="1"/>
                  </a:cubicBezTo>
                  <a:close/>
                </a:path>
              </a:pathLst>
            </a:custGeom>
            <a:solidFill>
              <a:schemeClr val="bg1"/>
            </a:solidFill>
            <a:ln w="9525">
              <a:noFill/>
              <a:round/>
              <a:headEnd/>
              <a:tailEnd/>
            </a:ln>
            <a:effectLst/>
          </p:spPr>
          <p:txBody>
            <a:bodyPr/>
            <a:lstStyle/>
            <a:p>
              <a:endParaRPr lang="ja-JP" altLang="en-US"/>
            </a:p>
          </p:txBody>
        </p:sp>
        <p:sp>
          <p:nvSpPr>
            <p:cNvPr id="1071" name="Freeform 47"/>
            <p:cNvSpPr>
              <a:spLocks/>
            </p:cNvSpPr>
            <p:nvPr userDrawn="1"/>
          </p:nvSpPr>
          <p:spPr bwMode="white">
            <a:xfrm>
              <a:off x="4703" y="2256"/>
              <a:ext cx="468" cy="2020"/>
            </a:xfrm>
            <a:custGeom>
              <a:avLst/>
              <a:gdLst/>
              <a:ahLst/>
              <a:cxnLst>
                <a:cxn ang="0">
                  <a:pos x="0" y="25"/>
                </a:cxn>
                <a:cxn ang="0">
                  <a:pos x="375" y="1835"/>
                </a:cxn>
                <a:cxn ang="0">
                  <a:pos x="429" y="1836"/>
                </a:cxn>
                <a:cxn ang="0">
                  <a:pos x="37" y="0"/>
                </a:cxn>
                <a:cxn ang="0">
                  <a:pos x="0" y="25"/>
                </a:cxn>
              </a:cxnLst>
              <a:rect l="0" t="0" r="r" b="b"/>
              <a:pathLst>
                <a:path w="429" h="1836">
                  <a:moveTo>
                    <a:pt x="0" y="25"/>
                  </a:moveTo>
                  <a:lnTo>
                    <a:pt x="375" y="1835"/>
                  </a:lnTo>
                  <a:lnTo>
                    <a:pt x="429" y="1836"/>
                  </a:lnTo>
                  <a:lnTo>
                    <a:pt x="37" y="0"/>
                  </a:lnTo>
                  <a:lnTo>
                    <a:pt x="0" y="25"/>
                  </a:lnTo>
                  <a:close/>
                </a:path>
              </a:pathLst>
            </a:custGeom>
            <a:solidFill>
              <a:schemeClr val="bg1"/>
            </a:solidFill>
            <a:ln w="9525">
              <a:noFill/>
              <a:round/>
              <a:headEnd/>
              <a:tailEnd/>
            </a:ln>
            <a:effectLst/>
          </p:spPr>
          <p:txBody>
            <a:bodyPr/>
            <a:lstStyle/>
            <a:p>
              <a:endParaRPr lang="ja-JP" altLang="en-US"/>
            </a:p>
          </p:txBody>
        </p:sp>
        <p:sp>
          <p:nvSpPr>
            <p:cNvPr id="1072" name="Freeform 48"/>
            <p:cNvSpPr>
              <a:spLocks/>
            </p:cNvSpPr>
            <p:nvPr userDrawn="1"/>
          </p:nvSpPr>
          <p:spPr bwMode="white">
            <a:xfrm>
              <a:off x="4972" y="2099"/>
              <a:ext cx="655" cy="2089"/>
            </a:xfrm>
            <a:custGeom>
              <a:avLst/>
              <a:gdLst/>
              <a:ahLst/>
              <a:cxnLst>
                <a:cxn ang="0">
                  <a:pos x="0" y="67"/>
                </a:cxn>
                <a:cxn ang="0">
                  <a:pos x="91" y="168"/>
                </a:cxn>
                <a:cxn ang="0">
                  <a:pos x="347" y="552"/>
                </a:cxn>
                <a:cxn ang="0">
                  <a:pos x="512" y="1146"/>
                </a:cxn>
                <a:cxn ang="0">
                  <a:pos x="539" y="1612"/>
                </a:cxn>
                <a:cxn ang="0">
                  <a:pos x="457" y="1859"/>
                </a:cxn>
                <a:cxn ang="0">
                  <a:pos x="503" y="1850"/>
                </a:cxn>
                <a:cxn ang="0">
                  <a:pos x="583" y="1611"/>
                </a:cxn>
                <a:cxn ang="0">
                  <a:pos x="567" y="1146"/>
                </a:cxn>
                <a:cxn ang="0">
                  <a:pos x="384" y="524"/>
                </a:cxn>
                <a:cxn ang="0">
                  <a:pos x="82" y="76"/>
                </a:cxn>
                <a:cxn ang="0">
                  <a:pos x="0" y="67"/>
                </a:cxn>
              </a:cxnLst>
              <a:rect l="0" t="0" r="r" b="b"/>
              <a:pathLst>
                <a:path w="600" h="1899">
                  <a:moveTo>
                    <a:pt x="0" y="67"/>
                  </a:moveTo>
                  <a:cubicBezTo>
                    <a:pt x="2" y="82"/>
                    <a:pt x="33" y="87"/>
                    <a:pt x="91" y="168"/>
                  </a:cubicBezTo>
                  <a:cubicBezTo>
                    <a:pt x="149" y="249"/>
                    <a:pt x="277" y="389"/>
                    <a:pt x="347" y="552"/>
                  </a:cubicBezTo>
                  <a:cubicBezTo>
                    <a:pt x="417" y="715"/>
                    <a:pt x="480" y="969"/>
                    <a:pt x="512" y="1146"/>
                  </a:cubicBezTo>
                  <a:cubicBezTo>
                    <a:pt x="544" y="1323"/>
                    <a:pt x="548" y="1493"/>
                    <a:pt x="539" y="1612"/>
                  </a:cubicBezTo>
                  <a:cubicBezTo>
                    <a:pt x="530" y="1731"/>
                    <a:pt x="463" y="1819"/>
                    <a:pt x="457" y="1859"/>
                  </a:cubicBezTo>
                  <a:cubicBezTo>
                    <a:pt x="451" y="1899"/>
                    <a:pt x="482" y="1891"/>
                    <a:pt x="503" y="1850"/>
                  </a:cubicBezTo>
                  <a:cubicBezTo>
                    <a:pt x="524" y="1809"/>
                    <a:pt x="572" y="1728"/>
                    <a:pt x="583" y="1611"/>
                  </a:cubicBezTo>
                  <a:cubicBezTo>
                    <a:pt x="594" y="1494"/>
                    <a:pt x="600" y="1327"/>
                    <a:pt x="567" y="1146"/>
                  </a:cubicBezTo>
                  <a:cubicBezTo>
                    <a:pt x="534" y="965"/>
                    <a:pt x="465" y="702"/>
                    <a:pt x="384" y="524"/>
                  </a:cubicBezTo>
                  <a:cubicBezTo>
                    <a:pt x="303" y="346"/>
                    <a:pt x="146" y="152"/>
                    <a:pt x="82" y="76"/>
                  </a:cubicBezTo>
                  <a:cubicBezTo>
                    <a:pt x="18" y="0"/>
                    <a:pt x="17" y="69"/>
                    <a:pt x="0" y="67"/>
                  </a:cubicBezTo>
                  <a:close/>
                </a:path>
              </a:pathLst>
            </a:custGeom>
            <a:solidFill>
              <a:schemeClr val="bg1"/>
            </a:solidFill>
            <a:ln w="9525">
              <a:noFill/>
              <a:round/>
              <a:headEnd/>
              <a:tailEnd/>
            </a:ln>
            <a:effectLst/>
          </p:spPr>
          <p:txBody>
            <a:bodyPr/>
            <a:lstStyle/>
            <a:p>
              <a:endParaRPr lang="ja-JP" altLang="en-US"/>
            </a:p>
          </p:txBody>
        </p:sp>
        <p:sp>
          <p:nvSpPr>
            <p:cNvPr id="1073" name="Freeform 49"/>
            <p:cNvSpPr>
              <a:spLocks/>
            </p:cNvSpPr>
            <p:nvPr userDrawn="1"/>
          </p:nvSpPr>
          <p:spPr bwMode="white">
            <a:xfrm>
              <a:off x="3793" y="2826"/>
              <a:ext cx="625" cy="1419"/>
            </a:xfrm>
            <a:custGeom>
              <a:avLst/>
              <a:gdLst/>
              <a:ahLst/>
              <a:cxnLst>
                <a:cxn ang="0">
                  <a:pos x="2" y="129"/>
                </a:cxn>
                <a:cxn ang="0">
                  <a:pos x="48" y="65"/>
                </a:cxn>
                <a:cxn ang="0">
                  <a:pos x="84" y="522"/>
                </a:cxn>
                <a:cxn ang="0">
                  <a:pos x="241" y="909"/>
                </a:cxn>
                <a:cxn ang="0">
                  <a:pos x="396" y="1106"/>
                </a:cxn>
                <a:cxn ang="0">
                  <a:pos x="568" y="1286"/>
                </a:cxn>
                <a:cxn ang="0">
                  <a:pos x="363" y="1130"/>
                </a:cxn>
                <a:cxn ang="0">
                  <a:pos x="183" y="909"/>
                </a:cxn>
                <a:cxn ang="0">
                  <a:pos x="38" y="540"/>
                </a:cxn>
                <a:cxn ang="0">
                  <a:pos x="2" y="129"/>
                </a:cxn>
              </a:cxnLst>
              <a:rect l="0" t="0" r="r" b="b"/>
              <a:pathLst>
                <a:path w="573" h="1290">
                  <a:moveTo>
                    <a:pt x="2" y="129"/>
                  </a:moveTo>
                  <a:cubicBezTo>
                    <a:pt x="4" y="50"/>
                    <a:pt x="34" y="0"/>
                    <a:pt x="48" y="65"/>
                  </a:cubicBezTo>
                  <a:cubicBezTo>
                    <a:pt x="62" y="130"/>
                    <a:pt x="52" y="381"/>
                    <a:pt x="84" y="522"/>
                  </a:cubicBezTo>
                  <a:cubicBezTo>
                    <a:pt x="116" y="663"/>
                    <a:pt x="189" y="812"/>
                    <a:pt x="241" y="909"/>
                  </a:cubicBezTo>
                  <a:cubicBezTo>
                    <a:pt x="293" y="1006"/>
                    <a:pt x="341" y="1043"/>
                    <a:pt x="396" y="1106"/>
                  </a:cubicBezTo>
                  <a:cubicBezTo>
                    <a:pt x="450" y="1169"/>
                    <a:pt x="573" y="1283"/>
                    <a:pt x="568" y="1286"/>
                  </a:cubicBezTo>
                  <a:cubicBezTo>
                    <a:pt x="562" y="1290"/>
                    <a:pt x="428" y="1193"/>
                    <a:pt x="363" y="1130"/>
                  </a:cubicBezTo>
                  <a:cubicBezTo>
                    <a:pt x="299" y="1068"/>
                    <a:pt x="237" y="1007"/>
                    <a:pt x="183" y="909"/>
                  </a:cubicBezTo>
                  <a:cubicBezTo>
                    <a:pt x="129" y="811"/>
                    <a:pt x="68" y="670"/>
                    <a:pt x="38" y="540"/>
                  </a:cubicBezTo>
                  <a:cubicBezTo>
                    <a:pt x="8" y="410"/>
                    <a:pt x="0" y="208"/>
                    <a:pt x="2" y="129"/>
                  </a:cubicBezTo>
                  <a:close/>
                </a:path>
              </a:pathLst>
            </a:custGeom>
            <a:solidFill>
              <a:schemeClr val="bg1"/>
            </a:solidFill>
            <a:ln w="9525">
              <a:noFill/>
              <a:round/>
              <a:headEnd/>
              <a:tailEnd/>
            </a:ln>
            <a:effectLst/>
          </p:spPr>
          <p:txBody>
            <a:bodyPr/>
            <a:lstStyle/>
            <a:p>
              <a:endParaRPr lang="ja-JP" altLang="en-US"/>
            </a:p>
          </p:txBody>
        </p:sp>
        <p:sp>
          <p:nvSpPr>
            <p:cNvPr id="1074" name="Freeform 50"/>
            <p:cNvSpPr>
              <a:spLocks/>
            </p:cNvSpPr>
            <p:nvPr userDrawn="1"/>
          </p:nvSpPr>
          <p:spPr bwMode="white">
            <a:xfrm>
              <a:off x="4863" y="1502"/>
              <a:ext cx="715" cy="211"/>
            </a:xfrm>
            <a:custGeom>
              <a:avLst/>
              <a:gdLst/>
              <a:ahLst/>
              <a:cxnLst>
                <a:cxn ang="0">
                  <a:pos x="17" y="187"/>
                </a:cxn>
                <a:cxn ang="0">
                  <a:pos x="255" y="41"/>
                </a:cxn>
                <a:cxn ang="0">
                  <a:pos x="456" y="4"/>
                </a:cxn>
                <a:cxn ang="0">
                  <a:pos x="629" y="16"/>
                </a:cxn>
                <a:cxn ang="0">
                  <a:pos x="720" y="61"/>
                </a:cxn>
                <a:cxn ang="0">
                  <a:pos x="565" y="50"/>
                </a:cxn>
                <a:cxn ang="0">
                  <a:pos x="264" y="77"/>
                </a:cxn>
                <a:cxn ang="0">
                  <a:pos x="53" y="196"/>
                </a:cxn>
                <a:cxn ang="0">
                  <a:pos x="17" y="187"/>
                </a:cxn>
              </a:cxnLst>
              <a:rect l="0" t="0" r="r" b="b"/>
              <a:pathLst>
                <a:path w="731" h="214">
                  <a:moveTo>
                    <a:pt x="17" y="187"/>
                  </a:moveTo>
                  <a:cubicBezTo>
                    <a:pt x="0" y="176"/>
                    <a:pt x="182" y="71"/>
                    <a:pt x="255" y="41"/>
                  </a:cubicBezTo>
                  <a:cubicBezTo>
                    <a:pt x="328" y="11"/>
                    <a:pt x="394" y="8"/>
                    <a:pt x="456" y="4"/>
                  </a:cubicBezTo>
                  <a:cubicBezTo>
                    <a:pt x="518" y="0"/>
                    <a:pt x="585" y="7"/>
                    <a:pt x="629" y="16"/>
                  </a:cubicBezTo>
                  <a:cubicBezTo>
                    <a:pt x="673" y="25"/>
                    <a:pt x="731" y="55"/>
                    <a:pt x="720" y="61"/>
                  </a:cubicBezTo>
                  <a:cubicBezTo>
                    <a:pt x="709" y="67"/>
                    <a:pt x="641" y="47"/>
                    <a:pt x="565" y="50"/>
                  </a:cubicBezTo>
                  <a:cubicBezTo>
                    <a:pt x="489" y="53"/>
                    <a:pt x="349" y="53"/>
                    <a:pt x="264" y="77"/>
                  </a:cubicBezTo>
                  <a:cubicBezTo>
                    <a:pt x="179" y="101"/>
                    <a:pt x="94" y="178"/>
                    <a:pt x="53" y="196"/>
                  </a:cubicBezTo>
                  <a:cubicBezTo>
                    <a:pt x="12" y="214"/>
                    <a:pt x="24" y="189"/>
                    <a:pt x="17" y="187"/>
                  </a:cubicBezTo>
                  <a:close/>
                </a:path>
              </a:pathLst>
            </a:custGeom>
            <a:solidFill>
              <a:schemeClr val="bg1"/>
            </a:solidFill>
            <a:ln w="9525">
              <a:noFill/>
              <a:round/>
              <a:headEnd/>
              <a:tailEnd/>
            </a:ln>
            <a:effectLst/>
          </p:spPr>
          <p:txBody>
            <a:bodyPr/>
            <a:lstStyle/>
            <a:p>
              <a:endParaRPr lang="ja-JP" altLang="en-US"/>
            </a:p>
          </p:txBody>
        </p:sp>
        <p:sp>
          <p:nvSpPr>
            <p:cNvPr id="1075" name="Freeform 51"/>
            <p:cNvSpPr>
              <a:spLocks/>
            </p:cNvSpPr>
            <p:nvPr userDrawn="1"/>
          </p:nvSpPr>
          <p:spPr bwMode="white">
            <a:xfrm>
              <a:off x="5029" y="1797"/>
              <a:ext cx="550" cy="90"/>
            </a:xfrm>
            <a:custGeom>
              <a:avLst/>
              <a:gdLst/>
              <a:ahLst/>
              <a:cxnLst>
                <a:cxn ang="0">
                  <a:pos x="0" y="0"/>
                </a:cxn>
                <a:cxn ang="0">
                  <a:pos x="64" y="37"/>
                </a:cxn>
                <a:cxn ang="0">
                  <a:pos x="311" y="18"/>
                </a:cxn>
                <a:cxn ang="0">
                  <a:pos x="530" y="37"/>
                </a:cxn>
                <a:cxn ang="0">
                  <a:pos x="512" y="73"/>
                </a:cxn>
                <a:cxn ang="0">
                  <a:pos x="293" y="55"/>
                </a:cxn>
                <a:cxn ang="0">
                  <a:pos x="37" y="91"/>
                </a:cxn>
              </a:cxnLst>
              <a:rect l="0" t="0" r="r" b="b"/>
              <a:pathLst>
                <a:path w="563" h="91">
                  <a:moveTo>
                    <a:pt x="0" y="0"/>
                  </a:moveTo>
                  <a:cubicBezTo>
                    <a:pt x="11" y="6"/>
                    <a:pt x="12" y="34"/>
                    <a:pt x="64" y="37"/>
                  </a:cubicBezTo>
                  <a:cubicBezTo>
                    <a:pt x="116" y="40"/>
                    <a:pt x="233" y="18"/>
                    <a:pt x="311" y="18"/>
                  </a:cubicBezTo>
                  <a:cubicBezTo>
                    <a:pt x="389" y="18"/>
                    <a:pt x="497" y="28"/>
                    <a:pt x="530" y="37"/>
                  </a:cubicBezTo>
                  <a:cubicBezTo>
                    <a:pt x="563" y="46"/>
                    <a:pt x="551" y="70"/>
                    <a:pt x="512" y="73"/>
                  </a:cubicBezTo>
                  <a:cubicBezTo>
                    <a:pt x="473" y="76"/>
                    <a:pt x="372" y="52"/>
                    <a:pt x="293" y="55"/>
                  </a:cubicBezTo>
                  <a:cubicBezTo>
                    <a:pt x="214" y="58"/>
                    <a:pt x="90" y="84"/>
                    <a:pt x="37" y="91"/>
                  </a:cubicBezTo>
                </a:path>
              </a:pathLst>
            </a:custGeom>
            <a:solidFill>
              <a:schemeClr val="bg1"/>
            </a:solidFill>
            <a:ln w="9525">
              <a:noFill/>
              <a:round/>
              <a:headEnd/>
              <a:tailEnd/>
            </a:ln>
            <a:effectLst/>
          </p:spPr>
          <p:txBody>
            <a:bodyPr/>
            <a:lstStyle/>
            <a:p>
              <a:endParaRPr lang="ja-JP" altLang="en-US"/>
            </a:p>
          </p:txBody>
        </p:sp>
        <p:sp>
          <p:nvSpPr>
            <p:cNvPr id="1076" name="Freeform 52"/>
            <p:cNvSpPr>
              <a:spLocks/>
            </p:cNvSpPr>
            <p:nvPr userDrawn="1"/>
          </p:nvSpPr>
          <p:spPr bwMode="white">
            <a:xfrm>
              <a:off x="4725" y="1372"/>
              <a:ext cx="222" cy="272"/>
            </a:xfrm>
            <a:custGeom>
              <a:avLst/>
              <a:gdLst/>
              <a:ahLst/>
              <a:cxnLst>
                <a:cxn ang="0">
                  <a:pos x="0" y="276"/>
                </a:cxn>
                <a:cxn ang="0">
                  <a:pos x="156" y="38"/>
                </a:cxn>
                <a:cxn ang="0">
                  <a:pos x="211" y="47"/>
                </a:cxn>
                <a:cxn ang="0">
                  <a:pos x="52" y="268"/>
                </a:cxn>
              </a:cxnLst>
              <a:rect l="0" t="0" r="r" b="b"/>
              <a:pathLst>
                <a:path w="228" h="276">
                  <a:moveTo>
                    <a:pt x="0" y="276"/>
                  </a:moveTo>
                  <a:cubicBezTo>
                    <a:pt x="26" y="236"/>
                    <a:pt x="121" y="76"/>
                    <a:pt x="156" y="38"/>
                  </a:cubicBezTo>
                  <a:cubicBezTo>
                    <a:pt x="191" y="0"/>
                    <a:pt x="228" y="9"/>
                    <a:pt x="211" y="47"/>
                  </a:cubicBezTo>
                  <a:cubicBezTo>
                    <a:pt x="194" y="85"/>
                    <a:pt x="85" y="222"/>
                    <a:pt x="52" y="268"/>
                  </a:cubicBezTo>
                </a:path>
              </a:pathLst>
            </a:custGeom>
            <a:solidFill>
              <a:schemeClr val="bg1"/>
            </a:solidFill>
            <a:ln w="9525">
              <a:noFill/>
              <a:round/>
              <a:headEnd/>
              <a:tailEnd/>
            </a:ln>
            <a:effectLst/>
          </p:spPr>
          <p:txBody>
            <a:bodyPr/>
            <a:lstStyle/>
            <a:p>
              <a:endParaRPr lang="ja-JP" altLang="en-US"/>
            </a:p>
          </p:txBody>
        </p:sp>
        <p:sp>
          <p:nvSpPr>
            <p:cNvPr id="1077" name="Freeform 53"/>
            <p:cNvSpPr>
              <a:spLocks/>
            </p:cNvSpPr>
            <p:nvPr userDrawn="1"/>
          </p:nvSpPr>
          <p:spPr bwMode="white">
            <a:xfrm>
              <a:off x="4518" y="1399"/>
              <a:ext cx="74" cy="316"/>
            </a:xfrm>
            <a:custGeom>
              <a:avLst/>
              <a:gdLst/>
              <a:ahLst/>
              <a:cxnLst>
                <a:cxn ang="0">
                  <a:pos x="1" y="46"/>
                </a:cxn>
                <a:cxn ang="0">
                  <a:pos x="36" y="285"/>
                </a:cxn>
                <a:cxn ang="0">
                  <a:pos x="74" y="266"/>
                </a:cxn>
                <a:cxn ang="0">
                  <a:pos x="28" y="37"/>
                </a:cxn>
                <a:cxn ang="0">
                  <a:pos x="1" y="46"/>
                </a:cxn>
              </a:cxnLst>
              <a:rect l="0" t="0" r="r" b="b"/>
              <a:pathLst>
                <a:path w="75" h="320">
                  <a:moveTo>
                    <a:pt x="1" y="46"/>
                  </a:moveTo>
                  <a:cubicBezTo>
                    <a:pt x="2" y="87"/>
                    <a:pt x="24" y="248"/>
                    <a:pt x="36" y="285"/>
                  </a:cubicBezTo>
                  <a:cubicBezTo>
                    <a:pt x="50" y="320"/>
                    <a:pt x="75" y="307"/>
                    <a:pt x="74" y="266"/>
                  </a:cubicBezTo>
                  <a:cubicBezTo>
                    <a:pt x="73" y="225"/>
                    <a:pt x="40" y="74"/>
                    <a:pt x="28" y="37"/>
                  </a:cubicBezTo>
                  <a:cubicBezTo>
                    <a:pt x="16" y="0"/>
                    <a:pt x="0" y="5"/>
                    <a:pt x="1" y="46"/>
                  </a:cubicBezTo>
                  <a:close/>
                </a:path>
              </a:pathLst>
            </a:custGeom>
            <a:solidFill>
              <a:schemeClr val="bg1"/>
            </a:solidFill>
            <a:ln w="9525">
              <a:noFill/>
              <a:round/>
              <a:headEnd/>
              <a:tailEnd/>
            </a:ln>
            <a:effectLst/>
          </p:spPr>
          <p:txBody>
            <a:bodyPr/>
            <a:lstStyle/>
            <a:p>
              <a:endParaRPr lang="ja-JP" altLang="en-US"/>
            </a:p>
          </p:txBody>
        </p:sp>
        <p:sp>
          <p:nvSpPr>
            <p:cNvPr id="1078" name="Freeform 54"/>
            <p:cNvSpPr>
              <a:spLocks/>
            </p:cNvSpPr>
            <p:nvPr userDrawn="1"/>
          </p:nvSpPr>
          <p:spPr bwMode="white">
            <a:xfrm>
              <a:off x="3934" y="2303"/>
              <a:ext cx="1842" cy="667"/>
            </a:xfrm>
            <a:custGeom>
              <a:avLst/>
              <a:gdLst/>
              <a:ahLst/>
              <a:cxnLst>
                <a:cxn ang="0">
                  <a:pos x="95" y="511"/>
                </a:cxn>
                <a:cxn ang="0">
                  <a:pos x="406" y="594"/>
                </a:cxn>
                <a:cxn ang="0">
                  <a:pos x="936" y="575"/>
                </a:cxn>
                <a:cxn ang="0">
                  <a:pos x="1430" y="392"/>
                </a:cxn>
                <a:cxn ang="0">
                  <a:pos x="1812" y="49"/>
                </a:cxn>
                <a:cxn ang="0">
                  <a:pos x="1858" y="95"/>
                </a:cxn>
                <a:cxn ang="0">
                  <a:pos x="1812" y="140"/>
                </a:cxn>
                <a:cxn ang="0">
                  <a:pos x="1449" y="458"/>
                </a:cxn>
                <a:cxn ang="0">
                  <a:pos x="964" y="639"/>
                </a:cxn>
                <a:cxn ang="0">
                  <a:pos x="406" y="666"/>
                </a:cxn>
                <a:cxn ang="0">
                  <a:pos x="59" y="575"/>
                </a:cxn>
                <a:cxn ang="0">
                  <a:pos x="49" y="548"/>
                </a:cxn>
              </a:cxnLst>
              <a:rect l="0" t="0" r="r" b="b"/>
              <a:pathLst>
                <a:path w="1883" h="677">
                  <a:moveTo>
                    <a:pt x="95" y="511"/>
                  </a:moveTo>
                  <a:cubicBezTo>
                    <a:pt x="145" y="525"/>
                    <a:pt x="266" y="583"/>
                    <a:pt x="406" y="594"/>
                  </a:cubicBezTo>
                  <a:cubicBezTo>
                    <a:pt x="546" y="605"/>
                    <a:pt x="765" y="609"/>
                    <a:pt x="936" y="575"/>
                  </a:cubicBezTo>
                  <a:cubicBezTo>
                    <a:pt x="1107" y="541"/>
                    <a:pt x="1284" y="480"/>
                    <a:pt x="1430" y="392"/>
                  </a:cubicBezTo>
                  <a:cubicBezTo>
                    <a:pt x="1576" y="304"/>
                    <a:pt x="1741" y="98"/>
                    <a:pt x="1812" y="49"/>
                  </a:cubicBezTo>
                  <a:cubicBezTo>
                    <a:pt x="1883" y="0"/>
                    <a:pt x="1858" y="80"/>
                    <a:pt x="1858" y="95"/>
                  </a:cubicBezTo>
                  <a:cubicBezTo>
                    <a:pt x="1858" y="110"/>
                    <a:pt x="1880" y="79"/>
                    <a:pt x="1812" y="140"/>
                  </a:cubicBezTo>
                  <a:cubicBezTo>
                    <a:pt x="1744" y="201"/>
                    <a:pt x="1590" y="375"/>
                    <a:pt x="1449" y="458"/>
                  </a:cubicBezTo>
                  <a:cubicBezTo>
                    <a:pt x="1308" y="541"/>
                    <a:pt x="1138" y="604"/>
                    <a:pt x="964" y="639"/>
                  </a:cubicBezTo>
                  <a:cubicBezTo>
                    <a:pt x="790" y="674"/>
                    <a:pt x="557" y="677"/>
                    <a:pt x="406" y="666"/>
                  </a:cubicBezTo>
                  <a:cubicBezTo>
                    <a:pt x="255" y="655"/>
                    <a:pt x="118" y="595"/>
                    <a:pt x="59" y="575"/>
                  </a:cubicBezTo>
                  <a:cubicBezTo>
                    <a:pt x="0" y="555"/>
                    <a:pt x="51" y="554"/>
                    <a:pt x="49" y="548"/>
                  </a:cubicBezTo>
                </a:path>
              </a:pathLst>
            </a:custGeom>
            <a:solidFill>
              <a:schemeClr val="bg1"/>
            </a:solidFill>
            <a:ln w="9525">
              <a:noFill/>
              <a:round/>
              <a:headEnd/>
              <a:tailEnd/>
            </a:ln>
            <a:effectLst/>
          </p:spPr>
          <p:txBody>
            <a:bodyPr/>
            <a:lstStyle/>
            <a:p>
              <a:endParaRPr lang="ja-JP" altLang="en-US"/>
            </a:p>
          </p:txBody>
        </p:sp>
        <p:sp>
          <p:nvSpPr>
            <p:cNvPr id="1079" name="Freeform 55"/>
            <p:cNvSpPr>
              <a:spLocks/>
            </p:cNvSpPr>
            <p:nvPr userDrawn="1"/>
          </p:nvSpPr>
          <p:spPr bwMode="white">
            <a:xfrm>
              <a:off x="3475" y="3168"/>
              <a:ext cx="2274" cy="495"/>
            </a:xfrm>
            <a:custGeom>
              <a:avLst/>
              <a:gdLst/>
              <a:ahLst/>
              <a:cxnLst>
                <a:cxn ang="0">
                  <a:pos x="52" y="54"/>
                </a:cxn>
                <a:cxn ang="0">
                  <a:pos x="61" y="63"/>
                </a:cxn>
                <a:cxn ang="0">
                  <a:pos x="418" y="333"/>
                </a:cxn>
                <a:cxn ang="0">
                  <a:pos x="910" y="423"/>
                </a:cxn>
                <a:cxn ang="0">
                  <a:pos x="1500" y="396"/>
                </a:cxn>
                <a:cxn ang="0">
                  <a:pos x="2099" y="180"/>
                </a:cxn>
                <a:cxn ang="0">
                  <a:pos x="2267" y="61"/>
                </a:cxn>
                <a:cxn ang="0">
                  <a:pos x="2139" y="235"/>
                </a:cxn>
                <a:cxn ang="0">
                  <a:pos x="1518" y="451"/>
                </a:cxn>
                <a:cxn ang="0">
                  <a:pos x="928" y="486"/>
                </a:cxn>
                <a:cxn ang="0">
                  <a:pos x="427" y="396"/>
                </a:cxn>
                <a:cxn ang="0">
                  <a:pos x="142" y="216"/>
                </a:cxn>
                <a:cxn ang="0">
                  <a:pos x="52" y="54"/>
                </a:cxn>
              </a:cxnLst>
              <a:rect l="0" t="0" r="r" b="b"/>
              <a:pathLst>
                <a:path w="2274" h="495">
                  <a:moveTo>
                    <a:pt x="52" y="54"/>
                  </a:moveTo>
                  <a:cubicBezTo>
                    <a:pt x="1" y="0"/>
                    <a:pt x="0" y="17"/>
                    <a:pt x="61" y="63"/>
                  </a:cubicBezTo>
                  <a:cubicBezTo>
                    <a:pt x="121" y="109"/>
                    <a:pt x="277" y="273"/>
                    <a:pt x="418" y="333"/>
                  </a:cubicBezTo>
                  <a:cubicBezTo>
                    <a:pt x="560" y="393"/>
                    <a:pt x="730" y="412"/>
                    <a:pt x="910" y="423"/>
                  </a:cubicBezTo>
                  <a:cubicBezTo>
                    <a:pt x="1090" y="434"/>
                    <a:pt x="1301" y="437"/>
                    <a:pt x="1500" y="396"/>
                  </a:cubicBezTo>
                  <a:cubicBezTo>
                    <a:pt x="1698" y="356"/>
                    <a:pt x="1971" y="236"/>
                    <a:pt x="2099" y="180"/>
                  </a:cubicBezTo>
                  <a:cubicBezTo>
                    <a:pt x="2227" y="124"/>
                    <a:pt x="2260" y="52"/>
                    <a:pt x="2267" y="61"/>
                  </a:cubicBezTo>
                  <a:cubicBezTo>
                    <a:pt x="2274" y="70"/>
                    <a:pt x="2264" y="170"/>
                    <a:pt x="2139" y="235"/>
                  </a:cubicBezTo>
                  <a:cubicBezTo>
                    <a:pt x="2014" y="300"/>
                    <a:pt x="1720" y="409"/>
                    <a:pt x="1518" y="451"/>
                  </a:cubicBezTo>
                  <a:cubicBezTo>
                    <a:pt x="1316" y="493"/>
                    <a:pt x="1110" y="495"/>
                    <a:pt x="928" y="486"/>
                  </a:cubicBezTo>
                  <a:cubicBezTo>
                    <a:pt x="746" y="477"/>
                    <a:pt x="558" y="442"/>
                    <a:pt x="427" y="396"/>
                  </a:cubicBezTo>
                  <a:cubicBezTo>
                    <a:pt x="296" y="351"/>
                    <a:pt x="204" y="273"/>
                    <a:pt x="142" y="216"/>
                  </a:cubicBezTo>
                  <a:cubicBezTo>
                    <a:pt x="79" y="159"/>
                    <a:pt x="70" y="88"/>
                    <a:pt x="52" y="54"/>
                  </a:cubicBezTo>
                  <a:close/>
                </a:path>
              </a:pathLst>
            </a:custGeom>
            <a:solidFill>
              <a:schemeClr val="bg1"/>
            </a:solidFill>
            <a:ln w="9525">
              <a:noFill/>
              <a:round/>
              <a:headEnd/>
              <a:tailEnd/>
            </a:ln>
            <a:effectLst/>
          </p:spPr>
          <p:txBody>
            <a:bodyPr/>
            <a:lstStyle/>
            <a:p>
              <a:endParaRPr lang="ja-JP" altLang="en-US"/>
            </a:p>
          </p:txBody>
        </p:sp>
        <p:sp>
          <p:nvSpPr>
            <p:cNvPr id="1080" name="Freeform 56"/>
            <p:cNvSpPr>
              <a:spLocks/>
            </p:cNvSpPr>
            <p:nvPr userDrawn="1"/>
          </p:nvSpPr>
          <p:spPr bwMode="white">
            <a:xfrm>
              <a:off x="4103" y="3753"/>
              <a:ext cx="1670" cy="390"/>
            </a:xfrm>
            <a:custGeom>
              <a:avLst/>
              <a:gdLst/>
              <a:ahLst/>
              <a:cxnLst>
                <a:cxn ang="0">
                  <a:pos x="7" y="254"/>
                </a:cxn>
                <a:cxn ang="0">
                  <a:pos x="140" y="298"/>
                </a:cxn>
                <a:cxn ang="0">
                  <a:pos x="559" y="325"/>
                </a:cxn>
                <a:cxn ang="0">
                  <a:pos x="971" y="280"/>
                </a:cxn>
                <a:cxn ang="0">
                  <a:pos x="1498" y="90"/>
                </a:cxn>
                <a:cxn ang="0">
                  <a:pos x="1611" y="6"/>
                </a:cxn>
                <a:cxn ang="0">
                  <a:pos x="1648" y="52"/>
                </a:cxn>
                <a:cxn ang="0">
                  <a:pos x="1480" y="163"/>
                </a:cxn>
                <a:cxn ang="0">
                  <a:pos x="1016" y="334"/>
                </a:cxn>
                <a:cxn ang="0">
                  <a:pos x="578" y="388"/>
                </a:cxn>
                <a:cxn ang="0">
                  <a:pos x="96" y="344"/>
                </a:cxn>
                <a:cxn ang="0">
                  <a:pos x="7" y="254"/>
                </a:cxn>
              </a:cxnLst>
              <a:rect l="0" t="0" r="r" b="b"/>
              <a:pathLst>
                <a:path w="1670" h="390">
                  <a:moveTo>
                    <a:pt x="7" y="254"/>
                  </a:moveTo>
                  <a:cubicBezTo>
                    <a:pt x="14" y="246"/>
                    <a:pt x="48" y="286"/>
                    <a:pt x="140" y="298"/>
                  </a:cubicBezTo>
                  <a:cubicBezTo>
                    <a:pt x="232" y="310"/>
                    <a:pt x="420" y="328"/>
                    <a:pt x="559" y="325"/>
                  </a:cubicBezTo>
                  <a:cubicBezTo>
                    <a:pt x="698" y="322"/>
                    <a:pt x="814" y="319"/>
                    <a:pt x="971" y="280"/>
                  </a:cubicBezTo>
                  <a:cubicBezTo>
                    <a:pt x="1127" y="240"/>
                    <a:pt x="1391" y="136"/>
                    <a:pt x="1498" y="90"/>
                  </a:cubicBezTo>
                  <a:cubicBezTo>
                    <a:pt x="1605" y="44"/>
                    <a:pt x="1586" y="12"/>
                    <a:pt x="1611" y="6"/>
                  </a:cubicBezTo>
                  <a:cubicBezTo>
                    <a:pt x="1636" y="0"/>
                    <a:pt x="1670" y="26"/>
                    <a:pt x="1648" y="52"/>
                  </a:cubicBezTo>
                  <a:cubicBezTo>
                    <a:pt x="1626" y="78"/>
                    <a:pt x="1585" y="116"/>
                    <a:pt x="1480" y="163"/>
                  </a:cubicBezTo>
                  <a:cubicBezTo>
                    <a:pt x="1375" y="210"/>
                    <a:pt x="1166" y="296"/>
                    <a:pt x="1016" y="334"/>
                  </a:cubicBezTo>
                  <a:cubicBezTo>
                    <a:pt x="865" y="371"/>
                    <a:pt x="731" y="386"/>
                    <a:pt x="578" y="388"/>
                  </a:cubicBezTo>
                  <a:cubicBezTo>
                    <a:pt x="424" y="390"/>
                    <a:pt x="191" y="366"/>
                    <a:pt x="96" y="344"/>
                  </a:cubicBezTo>
                  <a:cubicBezTo>
                    <a:pt x="1" y="321"/>
                    <a:pt x="0" y="262"/>
                    <a:pt x="7" y="254"/>
                  </a:cubicBezTo>
                  <a:close/>
                </a:path>
              </a:pathLst>
            </a:custGeom>
            <a:solidFill>
              <a:schemeClr val="bg1"/>
            </a:solidFill>
            <a:ln w="9525">
              <a:noFill/>
              <a:round/>
              <a:headEnd/>
              <a:tailEnd/>
            </a:ln>
            <a:effectLst/>
          </p:spPr>
          <p:txBody>
            <a:bodyPr/>
            <a:lstStyle/>
            <a:p>
              <a:endParaRPr lang="ja-JP" altLang="en-US"/>
            </a:p>
          </p:txBody>
        </p:sp>
        <p:sp>
          <p:nvSpPr>
            <p:cNvPr id="1081" name="Freeform 57"/>
            <p:cNvSpPr>
              <a:spLocks/>
            </p:cNvSpPr>
            <p:nvPr userDrawn="1"/>
          </p:nvSpPr>
          <p:spPr bwMode="white">
            <a:xfrm>
              <a:off x="4894" y="1591"/>
              <a:ext cx="841" cy="1119"/>
            </a:xfrm>
            <a:custGeom>
              <a:avLst/>
              <a:gdLst/>
              <a:ahLst/>
              <a:cxnLst>
                <a:cxn ang="0">
                  <a:pos x="281" y="314"/>
                </a:cxn>
                <a:cxn ang="0">
                  <a:pos x="253" y="290"/>
                </a:cxn>
                <a:cxn ang="0">
                  <a:pos x="209" y="379"/>
                </a:cxn>
                <a:cxn ang="0">
                  <a:pos x="118" y="417"/>
                </a:cxn>
                <a:cxn ang="0">
                  <a:pos x="77" y="382"/>
                </a:cxn>
                <a:cxn ang="0">
                  <a:pos x="45" y="414"/>
                </a:cxn>
                <a:cxn ang="0">
                  <a:pos x="15" y="448"/>
                </a:cxn>
                <a:cxn ang="0">
                  <a:pos x="148" y="448"/>
                </a:cxn>
                <a:cxn ang="0">
                  <a:pos x="45" y="554"/>
                </a:cxn>
                <a:cxn ang="0">
                  <a:pos x="7" y="645"/>
                </a:cxn>
                <a:cxn ang="0">
                  <a:pos x="45" y="743"/>
                </a:cxn>
                <a:cxn ang="0">
                  <a:pos x="83" y="784"/>
                </a:cxn>
                <a:cxn ang="0">
                  <a:pos x="16" y="811"/>
                </a:cxn>
                <a:cxn ang="0">
                  <a:pos x="192" y="790"/>
                </a:cxn>
                <a:cxn ang="0">
                  <a:pos x="80" y="1054"/>
                </a:cxn>
                <a:cxn ang="0">
                  <a:pos x="115" y="1086"/>
                </a:cxn>
                <a:cxn ang="0">
                  <a:pos x="236" y="851"/>
                </a:cxn>
                <a:cxn ang="0">
                  <a:pos x="288" y="805"/>
                </a:cxn>
                <a:cxn ang="0">
                  <a:pos x="244" y="722"/>
                </a:cxn>
                <a:cxn ang="0">
                  <a:pos x="281" y="761"/>
                </a:cxn>
                <a:cxn ang="0">
                  <a:pos x="596" y="687"/>
                </a:cxn>
                <a:cxn ang="0">
                  <a:pos x="802" y="799"/>
                </a:cxn>
                <a:cxn ang="0">
                  <a:pos x="693" y="0"/>
                </a:cxn>
                <a:cxn ang="0">
                  <a:pos x="714" y="80"/>
                </a:cxn>
                <a:cxn ang="0">
                  <a:pos x="620" y="24"/>
                </a:cxn>
                <a:cxn ang="0">
                  <a:pos x="482" y="50"/>
                </a:cxn>
                <a:cxn ang="0">
                  <a:pos x="426" y="151"/>
                </a:cxn>
                <a:cxn ang="0">
                  <a:pos x="690" y="184"/>
                </a:cxn>
                <a:cxn ang="0">
                  <a:pos x="614" y="287"/>
                </a:cxn>
                <a:cxn ang="0">
                  <a:pos x="561" y="394"/>
                </a:cxn>
                <a:cxn ang="0">
                  <a:pos x="494" y="361"/>
                </a:cxn>
                <a:cxn ang="0">
                  <a:pos x="347" y="240"/>
                </a:cxn>
                <a:cxn ang="0">
                  <a:pos x="281" y="314"/>
                </a:cxn>
              </a:cxnLst>
              <a:rect l="0" t="0" r="r" b="b"/>
              <a:pathLst>
                <a:path w="841" h="1119">
                  <a:moveTo>
                    <a:pt x="281" y="269"/>
                  </a:moveTo>
                  <a:lnTo>
                    <a:pt x="281" y="314"/>
                  </a:lnTo>
                  <a:lnTo>
                    <a:pt x="247" y="332"/>
                  </a:lnTo>
                  <a:lnTo>
                    <a:pt x="253" y="290"/>
                  </a:lnTo>
                  <a:lnTo>
                    <a:pt x="218" y="314"/>
                  </a:lnTo>
                  <a:lnTo>
                    <a:pt x="209" y="379"/>
                  </a:lnTo>
                  <a:lnTo>
                    <a:pt x="151" y="391"/>
                  </a:lnTo>
                  <a:lnTo>
                    <a:pt x="118" y="417"/>
                  </a:lnTo>
                  <a:lnTo>
                    <a:pt x="83" y="417"/>
                  </a:lnTo>
                  <a:lnTo>
                    <a:pt x="77" y="382"/>
                  </a:lnTo>
                  <a:lnTo>
                    <a:pt x="45" y="382"/>
                  </a:lnTo>
                  <a:lnTo>
                    <a:pt x="45" y="414"/>
                  </a:lnTo>
                  <a:lnTo>
                    <a:pt x="13" y="420"/>
                  </a:lnTo>
                  <a:lnTo>
                    <a:pt x="15" y="448"/>
                  </a:lnTo>
                  <a:lnTo>
                    <a:pt x="59" y="448"/>
                  </a:lnTo>
                  <a:lnTo>
                    <a:pt x="148" y="448"/>
                  </a:lnTo>
                  <a:lnTo>
                    <a:pt x="103" y="538"/>
                  </a:lnTo>
                  <a:lnTo>
                    <a:pt x="45" y="554"/>
                  </a:lnTo>
                  <a:cubicBezTo>
                    <a:pt x="29" y="563"/>
                    <a:pt x="16" y="580"/>
                    <a:pt x="10" y="595"/>
                  </a:cubicBezTo>
                  <a:cubicBezTo>
                    <a:pt x="4" y="610"/>
                    <a:pt x="0" y="631"/>
                    <a:pt x="7" y="645"/>
                  </a:cubicBezTo>
                  <a:lnTo>
                    <a:pt x="48" y="684"/>
                  </a:lnTo>
                  <a:lnTo>
                    <a:pt x="45" y="743"/>
                  </a:lnTo>
                  <a:lnTo>
                    <a:pt x="74" y="752"/>
                  </a:lnTo>
                  <a:lnTo>
                    <a:pt x="83" y="784"/>
                  </a:lnTo>
                  <a:lnTo>
                    <a:pt x="45" y="782"/>
                  </a:lnTo>
                  <a:lnTo>
                    <a:pt x="16" y="811"/>
                  </a:lnTo>
                  <a:lnTo>
                    <a:pt x="118" y="826"/>
                  </a:lnTo>
                  <a:lnTo>
                    <a:pt x="192" y="790"/>
                  </a:lnTo>
                  <a:lnTo>
                    <a:pt x="162" y="962"/>
                  </a:lnTo>
                  <a:lnTo>
                    <a:pt x="80" y="1054"/>
                  </a:lnTo>
                  <a:cubicBezTo>
                    <a:pt x="64" y="1079"/>
                    <a:pt x="48" y="1101"/>
                    <a:pt x="65" y="1110"/>
                  </a:cubicBezTo>
                  <a:cubicBezTo>
                    <a:pt x="83" y="1119"/>
                    <a:pt x="99" y="1109"/>
                    <a:pt x="115" y="1086"/>
                  </a:cubicBezTo>
                  <a:lnTo>
                    <a:pt x="189" y="944"/>
                  </a:lnTo>
                  <a:lnTo>
                    <a:pt x="236" y="851"/>
                  </a:lnTo>
                  <a:lnTo>
                    <a:pt x="281" y="851"/>
                  </a:lnTo>
                  <a:lnTo>
                    <a:pt x="288" y="805"/>
                  </a:lnTo>
                  <a:lnTo>
                    <a:pt x="250" y="782"/>
                  </a:lnTo>
                  <a:lnTo>
                    <a:pt x="244" y="722"/>
                  </a:lnTo>
                  <a:lnTo>
                    <a:pt x="281" y="716"/>
                  </a:lnTo>
                  <a:lnTo>
                    <a:pt x="281" y="761"/>
                  </a:lnTo>
                  <a:lnTo>
                    <a:pt x="391" y="687"/>
                  </a:lnTo>
                  <a:cubicBezTo>
                    <a:pt x="444" y="675"/>
                    <a:pt x="538" y="678"/>
                    <a:pt x="596" y="687"/>
                  </a:cubicBezTo>
                  <a:cubicBezTo>
                    <a:pt x="655" y="696"/>
                    <a:pt x="712" y="724"/>
                    <a:pt x="746" y="743"/>
                  </a:cubicBezTo>
                  <a:cubicBezTo>
                    <a:pt x="780" y="762"/>
                    <a:pt x="786" y="906"/>
                    <a:pt x="802" y="799"/>
                  </a:cubicBezTo>
                  <a:lnTo>
                    <a:pt x="841" y="98"/>
                  </a:lnTo>
                  <a:lnTo>
                    <a:pt x="693" y="0"/>
                  </a:lnTo>
                  <a:lnTo>
                    <a:pt x="649" y="0"/>
                  </a:lnTo>
                  <a:lnTo>
                    <a:pt x="714" y="80"/>
                  </a:lnTo>
                  <a:lnTo>
                    <a:pt x="679" y="90"/>
                  </a:lnTo>
                  <a:lnTo>
                    <a:pt x="620" y="24"/>
                  </a:lnTo>
                  <a:lnTo>
                    <a:pt x="508" y="15"/>
                  </a:lnTo>
                  <a:lnTo>
                    <a:pt x="482" y="50"/>
                  </a:lnTo>
                  <a:lnTo>
                    <a:pt x="458" y="92"/>
                  </a:lnTo>
                  <a:lnTo>
                    <a:pt x="426" y="151"/>
                  </a:lnTo>
                  <a:lnTo>
                    <a:pt x="420" y="187"/>
                  </a:lnTo>
                  <a:lnTo>
                    <a:pt x="690" y="184"/>
                  </a:lnTo>
                  <a:lnTo>
                    <a:pt x="696" y="231"/>
                  </a:lnTo>
                  <a:lnTo>
                    <a:pt x="614" y="287"/>
                  </a:lnTo>
                  <a:lnTo>
                    <a:pt x="620" y="337"/>
                  </a:lnTo>
                  <a:lnTo>
                    <a:pt x="561" y="394"/>
                  </a:lnTo>
                  <a:lnTo>
                    <a:pt x="552" y="358"/>
                  </a:lnTo>
                  <a:lnTo>
                    <a:pt x="494" y="361"/>
                  </a:lnTo>
                  <a:cubicBezTo>
                    <a:pt x="470" y="354"/>
                    <a:pt x="438" y="335"/>
                    <a:pt x="413" y="314"/>
                  </a:cubicBezTo>
                  <a:lnTo>
                    <a:pt x="347" y="240"/>
                  </a:lnTo>
                  <a:lnTo>
                    <a:pt x="277" y="231"/>
                  </a:lnTo>
                  <a:lnTo>
                    <a:pt x="281" y="314"/>
                  </a:lnTo>
                </a:path>
              </a:pathLst>
            </a:custGeom>
            <a:solidFill>
              <a:schemeClr val="bg1"/>
            </a:solidFill>
            <a:ln w="9525">
              <a:noFill/>
              <a:round/>
              <a:headEnd/>
              <a:tailEnd/>
            </a:ln>
            <a:effectLst/>
          </p:spPr>
          <p:txBody>
            <a:bodyPr/>
            <a:lstStyle/>
            <a:p>
              <a:endParaRPr lang="ja-JP" altLang="en-US"/>
            </a:p>
          </p:txBody>
        </p:sp>
        <p:sp>
          <p:nvSpPr>
            <p:cNvPr id="1082" name="Freeform 58"/>
            <p:cNvSpPr>
              <a:spLocks/>
            </p:cNvSpPr>
            <p:nvPr userDrawn="1"/>
          </p:nvSpPr>
          <p:spPr bwMode="white">
            <a:xfrm>
              <a:off x="5123" y="1600"/>
              <a:ext cx="228" cy="206"/>
            </a:xfrm>
            <a:custGeom>
              <a:avLst/>
              <a:gdLst/>
              <a:ahLst/>
              <a:cxnLst>
                <a:cxn ang="0">
                  <a:pos x="18" y="177"/>
                </a:cxn>
                <a:cxn ang="0">
                  <a:pos x="0" y="201"/>
                </a:cxn>
                <a:cxn ang="0">
                  <a:pos x="78" y="210"/>
                </a:cxn>
                <a:cxn ang="0">
                  <a:pos x="132" y="204"/>
                </a:cxn>
                <a:cxn ang="0">
                  <a:pos x="147" y="183"/>
                </a:cxn>
                <a:cxn ang="0">
                  <a:pos x="153" y="111"/>
                </a:cxn>
                <a:cxn ang="0">
                  <a:pos x="233" y="82"/>
                </a:cxn>
                <a:cxn ang="0">
                  <a:pos x="159" y="0"/>
                </a:cxn>
                <a:cxn ang="0">
                  <a:pos x="165" y="48"/>
                </a:cxn>
                <a:cxn ang="0">
                  <a:pos x="123" y="57"/>
                </a:cxn>
                <a:cxn ang="0">
                  <a:pos x="117" y="87"/>
                </a:cxn>
                <a:cxn ang="0">
                  <a:pos x="54" y="78"/>
                </a:cxn>
                <a:cxn ang="0">
                  <a:pos x="57" y="159"/>
                </a:cxn>
                <a:cxn ang="0">
                  <a:pos x="18" y="177"/>
                </a:cxn>
              </a:cxnLst>
              <a:rect l="0" t="0" r="r" b="b"/>
              <a:pathLst>
                <a:path w="233" h="210">
                  <a:moveTo>
                    <a:pt x="18" y="177"/>
                  </a:moveTo>
                  <a:lnTo>
                    <a:pt x="0" y="201"/>
                  </a:lnTo>
                  <a:lnTo>
                    <a:pt x="78" y="210"/>
                  </a:lnTo>
                  <a:lnTo>
                    <a:pt x="132" y="204"/>
                  </a:lnTo>
                  <a:lnTo>
                    <a:pt x="147" y="183"/>
                  </a:lnTo>
                  <a:lnTo>
                    <a:pt x="153" y="111"/>
                  </a:lnTo>
                  <a:lnTo>
                    <a:pt x="233" y="82"/>
                  </a:lnTo>
                  <a:lnTo>
                    <a:pt x="159" y="0"/>
                  </a:lnTo>
                  <a:lnTo>
                    <a:pt x="165" y="48"/>
                  </a:lnTo>
                  <a:lnTo>
                    <a:pt x="123" y="57"/>
                  </a:lnTo>
                  <a:lnTo>
                    <a:pt x="117" y="87"/>
                  </a:lnTo>
                  <a:cubicBezTo>
                    <a:pt x="78" y="99"/>
                    <a:pt x="61" y="65"/>
                    <a:pt x="54" y="78"/>
                  </a:cubicBezTo>
                  <a:lnTo>
                    <a:pt x="57" y="159"/>
                  </a:lnTo>
                  <a:lnTo>
                    <a:pt x="18" y="177"/>
                  </a:lnTo>
                  <a:close/>
                </a:path>
              </a:pathLst>
            </a:custGeom>
            <a:solidFill>
              <a:schemeClr val="bg1"/>
            </a:solidFill>
            <a:ln w="9525">
              <a:noFill/>
              <a:round/>
              <a:headEnd/>
              <a:tailEnd/>
            </a:ln>
            <a:effectLst/>
          </p:spPr>
          <p:txBody>
            <a:bodyPr/>
            <a:lstStyle/>
            <a:p>
              <a:endParaRPr lang="ja-JP" altLang="en-US"/>
            </a:p>
          </p:txBody>
        </p:sp>
        <p:sp>
          <p:nvSpPr>
            <p:cNvPr id="1083" name="Freeform 59"/>
            <p:cNvSpPr>
              <a:spLocks/>
            </p:cNvSpPr>
            <p:nvPr userDrawn="1"/>
          </p:nvSpPr>
          <p:spPr bwMode="white">
            <a:xfrm>
              <a:off x="4725" y="1542"/>
              <a:ext cx="492" cy="383"/>
            </a:xfrm>
            <a:custGeom>
              <a:avLst/>
              <a:gdLst/>
              <a:ahLst/>
              <a:cxnLst>
                <a:cxn ang="0">
                  <a:pos x="97" y="367"/>
                </a:cxn>
                <a:cxn ang="0">
                  <a:pos x="142" y="367"/>
                </a:cxn>
                <a:cxn ang="0">
                  <a:pos x="231" y="337"/>
                </a:cxn>
                <a:cxn ang="0">
                  <a:pos x="261" y="337"/>
                </a:cxn>
                <a:cxn ang="0">
                  <a:pos x="303" y="340"/>
                </a:cxn>
                <a:cxn ang="0">
                  <a:pos x="324" y="367"/>
                </a:cxn>
                <a:cxn ang="0">
                  <a:pos x="324" y="322"/>
                </a:cxn>
                <a:cxn ang="0">
                  <a:pos x="369" y="276"/>
                </a:cxn>
                <a:cxn ang="0">
                  <a:pos x="414" y="276"/>
                </a:cxn>
                <a:cxn ang="0">
                  <a:pos x="324" y="231"/>
                </a:cxn>
                <a:cxn ang="0">
                  <a:pos x="291" y="277"/>
                </a:cxn>
                <a:cxn ang="0">
                  <a:pos x="188" y="276"/>
                </a:cxn>
                <a:cxn ang="0">
                  <a:pos x="233" y="231"/>
                </a:cxn>
                <a:cxn ang="0">
                  <a:pos x="233" y="185"/>
                </a:cxn>
                <a:cxn ang="0">
                  <a:pos x="278" y="185"/>
                </a:cxn>
                <a:cxn ang="0">
                  <a:pos x="321" y="163"/>
                </a:cxn>
                <a:cxn ang="0">
                  <a:pos x="393" y="202"/>
                </a:cxn>
                <a:cxn ang="0">
                  <a:pos x="438" y="160"/>
                </a:cxn>
                <a:cxn ang="0">
                  <a:pos x="462" y="106"/>
                </a:cxn>
                <a:cxn ang="0">
                  <a:pos x="456" y="82"/>
                </a:cxn>
                <a:cxn ang="0">
                  <a:pos x="504" y="67"/>
                </a:cxn>
                <a:cxn ang="0">
                  <a:pos x="501" y="34"/>
                </a:cxn>
                <a:cxn ang="0">
                  <a:pos x="465" y="10"/>
                </a:cxn>
                <a:cxn ang="0">
                  <a:pos x="354" y="10"/>
                </a:cxn>
                <a:cxn ang="0">
                  <a:pos x="222" y="73"/>
                </a:cxn>
                <a:cxn ang="0">
                  <a:pos x="195" y="103"/>
                </a:cxn>
                <a:cxn ang="0">
                  <a:pos x="147" y="106"/>
                </a:cxn>
                <a:cxn ang="0">
                  <a:pos x="81" y="130"/>
                </a:cxn>
                <a:cxn ang="0">
                  <a:pos x="66" y="148"/>
                </a:cxn>
                <a:cxn ang="0">
                  <a:pos x="52" y="185"/>
                </a:cxn>
                <a:cxn ang="0">
                  <a:pos x="52" y="231"/>
                </a:cxn>
                <a:cxn ang="0">
                  <a:pos x="15" y="241"/>
                </a:cxn>
                <a:cxn ang="0">
                  <a:pos x="15" y="340"/>
                </a:cxn>
                <a:cxn ang="0">
                  <a:pos x="54" y="340"/>
                </a:cxn>
                <a:cxn ang="0">
                  <a:pos x="60" y="298"/>
                </a:cxn>
                <a:cxn ang="0">
                  <a:pos x="147" y="301"/>
                </a:cxn>
                <a:cxn ang="0">
                  <a:pos x="132" y="331"/>
                </a:cxn>
                <a:cxn ang="0">
                  <a:pos x="87" y="337"/>
                </a:cxn>
                <a:cxn ang="0">
                  <a:pos x="97" y="367"/>
                </a:cxn>
              </a:cxnLst>
              <a:rect l="0" t="0" r="r" b="b"/>
              <a:pathLst>
                <a:path w="504" h="388">
                  <a:moveTo>
                    <a:pt x="97" y="367"/>
                  </a:moveTo>
                  <a:lnTo>
                    <a:pt x="142" y="367"/>
                  </a:lnTo>
                  <a:cubicBezTo>
                    <a:pt x="164" y="362"/>
                    <a:pt x="180" y="340"/>
                    <a:pt x="231" y="337"/>
                  </a:cubicBezTo>
                  <a:cubicBezTo>
                    <a:pt x="282" y="334"/>
                    <a:pt x="244" y="337"/>
                    <a:pt x="261" y="337"/>
                  </a:cubicBezTo>
                  <a:lnTo>
                    <a:pt x="303" y="340"/>
                  </a:lnTo>
                  <a:lnTo>
                    <a:pt x="324" y="367"/>
                  </a:lnTo>
                  <a:lnTo>
                    <a:pt x="324" y="322"/>
                  </a:lnTo>
                  <a:lnTo>
                    <a:pt x="369" y="276"/>
                  </a:lnTo>
                  <a:lnTo>
                    <a:pt x="414" y="276"/>
                  </a:lnTo>
                  <a:lnTo>
                    <a:pt x="324" y="231"/>
                  </a:lnTo>
                  <a:lnTo>
                    <a:pt x="291" y="277"/>
                  </a:lnTo>
                  <a:lnTo>
                    <a:pt x="188" y="276"/>
                  </a:lnTo>
                  <a:lnTo>
                    <a:pt x="233" y="231"/>
                  </a:lnTo>
                  <a:lnTo>
                    <a:pt x="233" y="185"/>
                  </a:lnTo>
                  <a:lnTo>
                    <a:pt x="278" y="185"/>
                  </a:lnTo>
                  <a:lnTo>
                    <a:pt x="321" y="163"/>
                  </a:lnTo>
                  <a:lnTo>
                    <a:pt x="393" y="202"/>
                  </a:lnTo>
                  <a:lnTo>
                    <a:pt x="438" y="160"/>
                  </a:lnTo>
                  <a:lnTo>
                    <a:pt x="462" y="106"/>
                  </a:lnTo>
                  <a:lnTo>
                    <a:pt x="456" y="82"/>
                  </a:lnTo>
                  <a:lnTo>
                    <a:pt x="504" y="67"/>
                  </a:lnTo>
                  <a:lnTo>
                    <a:pt x="501" y="34"/>
                  </a:lnTo>
                  <a:lnTo>
                    <a:pt x="465" y="10"/>
                  </a:lnTo>
                  <a:cubicBezTo>
                    <a:pt x="441" y="6"/>
                    <a:pt x="394" y="0"/>
                    <a:pt x="354" y="10"/>
                  </a:cubicBezTo>
                  <a:cubicBezTo>
                    <a:pt x="306" y="13"/>
                    <a:pt x="248" y="56"/>
                    <a:pt x="222" y="73"/>
                  </a:cubicBezTo>
                  <a:lnTo>
                    <a:pt x="195" y="103"/>
                  </a:lnTo>
                  <a:lnTo>
                    <a:pt x="147" y="106"/>
                  </a:lnTo>
                  <a:lnTo>
                    <a:pt x="81" y="130"/>
                  </a:lnTo>
                  <a:cubicBezTo>
                    <a:pt x="68" y="137"/>
                    <a:pt x="71" y="139"/>
                    <a:pt x="66" y="148"/>
                  </a:cubicBezTo>
                  <a:cubicBezTo>
                    <a:pt x="61" y="157"/>
                    <a:pt x="54" y="171"/>
                    <a:pt x="52" y="185"/>
                  </a:cubicBezTo>
                  <a:cubicBezTo>
                    <a:pt x="38" y="210"/>
                    <a:pt x="58" y="222"/>
                    <a:pt x="52" y="231"/>
                  </a:cubicBezTo>
                  <a:lnTo>
                    <a:pt x="15" y="241"/>
                  </a:lnTo>
                  <a:cubicBezTo>
                    <a:pt x="9" y="259"/>
                    <a:pt x="0" y="292"/>
                    <a:pt x="15" y="340"/>
                  </a:cubicBezTo>
                  <a:cubicBezTo>
                    <a:pt x="30" y="388"/>
                    <a:pt x="46" y="347"/>
                    <a:pt x="54" y="340"/>
                  </a:cubicBezTo>
                  <a:lnTo>
                    <a:pt x="60" y="298"/>
                  </a:lnTo>
                  <a:lnTo>
                    <a:pt x="147" y="301"/>
                  </a:lnTo>
                  <a:lnTo>
                    <a:pt x="132" y="331"/>
                  </a:lnTo>
                  <a:lnTo>
                    <a:pt x="87" y="337"/>
                  </a:lnTo>
                  <a:lnTo>
                    <a:pt x="97" y="367"/>
                  </a:lnTo>
                  <a:close/>
                </a:path>
              </a:pathLst>
            </a:custGeom>
            <a:solidFill>
              <a:schemeClr val="bg1"/>
            </a:solidFill>
            <a:ln w="9525">
              <a:noFill/>
              <a:round/>
              <a:headEnd/>
              <a:tailEnd/>
            </a:ln>
            <a:effectLst/>
          </p:spPr>
          <p:txBody>
            <a:bodyPr/>
            <a:lstStyle/>
            <a:p>
              <a:endParaRPr lang="ja-JP" altLang="en-US"/>
            </a:p>
          </p:txBody>
        </p:sp>
        <p:sp>
          <p:nvSpPr>
            <p:cNvPr id="1084" name="Freeform 60"/>
            <p:cNvSpPr>
              <a:spLocks/>
            </p:cNvSpPr>
            <p:nvPr userDrawn="1"/>
          </p:nvSpPr>
          <p:spPr bwMode="white">
            <a:xfrm>
              <a:off x="4807" y="1449"/>
              <a:ext cx="189" cy="172"/>
            </a:xfrm>
            <a:custGeom>
              <a:avLst/>
              <a:gdLst/>
              <a:ahLst/>
              <a:cxnLst>
                <a:cxn ang="0">
                  <a:pos x="0" y="174"/>
                </a:cxn>
                <a:cxn ang="0">
                  <a:pos x="33" y="135"/>
                </a:cxn>
                <a:cxn ang="0">
                  <a:pos x="105" y="132"/>
                </a:cxn>
                <a:cxn ang="0">
                  <a:pos x="138" y="93"/>
                </a:cxn>
                <a:cxn ang="0">
                  <a:pos x="141" y="69"/>
                </a:cxn>
                <a:cxn ang="0">
                  <a:pos x="194" y="54"/>
                </a:cxn>
                <a:cxn ang="0">
                  <a:pos x="168" y="27"/>
                </a:cxn>
                <a:cxn ang="0">
                  <a:pos x="135" y="30"/>
                </a:cxn>
                <a:cxn ang="0">
                  <a:pos x="99" y="0"/>
                </a:cxn>
                <a:cxn ang="0">
                  <a:pos x="72" y="33"/>
                </a:cxn>
                <a:cxn ang="0">
                  <a:pos x="0" y="87"/>
                </a:cxn>
                <a:cxn ang="0">
                  <a:pos x="0" y="174"/>
                </a:cxn>
              </a:cxnLst>
              <a:rect l="0" t="0" r="r" b="b"/>
              <a:pathLst>
                <a:path w="194" h="174">
                  <a:moveTo>
                    <a:pt x="0" y="174"/>
                  </a:moveTo>
                  <a:lnTo>
                    <a:pt x="33" y="135"/>
                  </a:lnTo>
                  <a:lnTo>
                    <a:pt x="105" y="132"/>
                  </a:lnTo>
                  <a:lnTo>
                    <a:pt x="138" y="93"/>
                  </a:lnTo>
                  <a:lnTo>
                    <a:pt x="141" y="69"/>
                  </a:lnTo>
                  <a:lnTo>
                    <a:pt x="194" y="54"/>
                  </a:lnTo>
                  <a:lnTo>
                    <a:pt x="168" y="27"/>
                  </a:lnTo>
                  <a:lnTo>
                    <a:pt x="135" y="30"/>
                  </a:lnTo>
                  <a:lnTo>
                    <a:pt x="99" y="0"/>
                  </a:lnTo>
                  <a:lnTo>
                    <a:pt x="72" y="33"/>
                  </a:lnTo>
                  <a:lnTo>
                    <a:pt x="0" y="87"/>
                  </a:lnTo>
                  <a:lnTo>
                    <a:pt x="0" y="174"/>
                  </a:lnTo>
                  <a:close/>
                </a:path>
              </a:pathLst>
            </a:custGeom>
            <a:solidFill>
              <a:schemeClr val="bg1"/>
            </a:solidFill>
            <a:ln w="9525">
              <a:noFill/>
              <a:round/>
              <a:headEnd/>
              <a:tailEnd/>
            </a:ln>
            <a:effectLst/>
          </p:spPr>
          <p:txBody>
            <a:bodyPr/>
            <a:lstStyle/>
            <a:p>
              <a:endParaRPr lang="ja-JP" altLang="en-US"/>
            </a:p>
          </p:txBody>
        </p:sp>
        <p:sp>
          <p:nvSpPr>
            <p:cNvPr id="1085" name="Freeform 61"/>
            <p:cNvSpPr>
              <a:spLocks/>
            </p:cNvSpPr>
            <p:nvPr userDrawn="1"/>
          </p:nvSpPr>
          <p:spPr bwMode="white">
            <a:xfrm>
              <a:off x="3356" y="1457"/>
              <a:ext cx="1594" cy="1969"/>
            </a:xfrm>
            <a:custGeom>
              <a:avLst/>
              <a:gdLst/>
              <a:ahLst/>
              <a:cxnLst>
                <a:cxn ang="0">
                  <a:pos x="1061" y="9"/>
                </a:cxn>
                <a:cxn ang="0">
                  <a:pos x="868" y="82"/>
                </a:cxn>
                <a:cxn ang="0">
                  <a:pos x="558" y="275"/>
                </a:cxn>
                <a:cxn ang="0">
                  <a:pos x="266" y="604"/>
                </a:cxn>
                <a:cxn ang="0">
                  <a:pos x="110" y="896"/>
                </a:cxn>
                <a:cxn ang="0">
                  <a:pos x="10" y="1271"/>
                </a:cxn>
                <a:cxn ang="0">
                  <a:pos x="19" y="1655"/>
                </a:cxn>
                <a:cxn ang="0">
                  <a:pos x="73" y="1786"/>
                </a:cxn>
                <a:cxn ang="0">
                  <a:pos x="145" y="1849"/>
                </a:cxn>
                <a:cxn ang="0">
                  <a:pos x="190" y="1996"/>
                </a:cxn>
                <a:cxn ang="0">
                  <a:pos x="214" y="1927"/>
                </a:cxn>
                <a:cxn ang="0">
                  <a:pos x="250" y="1819"/>
                </a:cxn>
                <a:cxn ang="0">
                  <a:pos x="277" y="1630"/>
                </a:cxn>
                <a:cxn ang="0">
                  <a:pos x="379" y="1525"/>
                </a:cxn>
                <a:cxn ang="0">
                  <a:pos x="385" y="1621"/>
                </a:cxn>
                <a:cxn ang="0">
                  <a:pos x="394" y="1696"/>
                </a:cxn>
                <a:cxn ang="0">
                  <a:pos x="352" y="1834"/>
                </a:cxn>
                <a:cxn ang="0">
                  <a:pos x="475" y="1609"/>
                </a:cxn>
                <a:cxn ang="0">
                  <a:pos x="526" y="1504"/>
                </a:cxn>
                <a:cxn ang="0">
                  <a:pos x="754" y="1507"/>
                </a:cxn>
                <a:cxn ang="0">
                  <a:pos x="823" y="1462"/>
                </a:cxn>
                <a:cxn ang="0">
                  <a:pos x="799" y="1549"/>
                </a:cxn>
                <a:cxn ang="0">
                  <a:pos x="868" y="1633"/>
                </a:cxn>
                <a:cxn ang="0">
                  <a:pos x="922" y="1462"/>
                </a:cxn>
                <a:cxn ang="0">
                  <a:pos x="763" y="1357"/>
                </a:cxn>
                <a:cxn ang="0">
                  <a:pos x="652" y="1288"/>
                </a:cxn>
                <a:cxn ang="0">
                  <a:pos x="670" y="1225"/>
                </a:cxn>
                <a:cxn ang="0">
                  <a:pos x="769" y="1180"/>
                </a:cxn>
                <a:cxn ang="0">
                  <a:pos x="958" y="1105"/>
                </a:cxn>
                <a:cxn ang="0">
                  <a:pos x="1042" y="1155"/>
                </a:cxn>
                <a:cxn ang="0">
                  <a:pos x="1147" y="1156"/>
                </a:cxn>
                <a:cxn ang="0">
                  <a:pos x="1261" y="1153"/>
                </a:cxn>
                <a:cxn ang="0">
                  <a:pos x="1147" y="1492"/>
                </a:cxn>
                <a:cxn ang="0">
                  <a:pos x="1261" y="1411"/>
                </a:cxn>
                <a:cxn ang="0">
                  <a:pos x="1279" y="1294"/>
                </a:cxn>
                <a:cxn ang="0">
                  <a:pos x="1384" y="1219"/>
                </a:cxn>
                <a:cxn ang="0">
                  <a:pos x="1420" y="1135"/>
                </a:cxn>
                <a:cxn ang="0">
                  <a:pos x="1552" y="1120"/>
                </a:cxn>
                <a:cxn ang="0">
                  <a:pos x="1618" y="1042"/>
                </a:cxn>
                <a:cxn ang="0">
                  <a:pos x="1555" y="1036"/>
                </a:cxn>
                <a:cxn ang="0">
                  <a:pos x="1483" y="958"/>
                </a:cxn>
                <a:cxn ang="0">
                  <a:pos x="1330" y="889"/>
                </a:cxn>
                <a:cxn ang="0">
                  <a:pos x="1177" y="913"/>
                </a:cxn>
                <a:cxn ang="0">
                  <a:pos x="1033" y="748"/>
                </a:cxn>
                <a:cxn ang="0">
                  <a:pos x="970" y="724"/>
                </a:cxn>
                <a:cxn ang="0">
                  <a:pos x="1039" y="676"/>
                </a:cxn>
                <a:cxn ang="0">
                  <a:pos x="979" y="631"/>
                </a:cxn>
                <a:cxn ang="0">
                  <a:pos x="913" y="592"/>
                </a:cxn>
                <a:cxn ang="0">
                  <a:pos x="861" y="520"/>
                </a:cxn>
                <a:cxn ang="0">
                  <a:pos x="868" y="445"/>
                </a:cxn>
                <a:cxn ang="0">
                  <a:pos x="994" y="481"/>
                </a:cxn>
                <a:cxn ang="0">
                  <a:pos x="913" y="436"/>
                </a:cxn>
                <a:cxn ang="0">
                  <a:pos x="919" y="391"/>
                </a:cxn>
                <a:cxn ang="0">
                  <a:pos x="1033" y="334"/>
                </a:cxn>
                <a:cxn ang="0">
                  <a:pos x="1048" y="277"/>
                </a:cxn>
                <a:cxn ang="0">
                  <a:pos x="1129" y="247"/>
                </a:cxn>
                <a:cxn ang="0">
                  <a:pos x="1174" y="136"/>
                </a:cxn>
                <a:cxn ang="0">
                  <a:pos x="1180" y="13"/>
                </a:cxn>
              </a:cxnLst>
              <a:rect l="0" t="0" r="r" b="b"/>
              <a:pathLst>
                <a:path w="1630" h="1996">
                  <a:moveTo>
                    <a:pt x="1125" y="0"/>
                  </a:moveTo>
                  <a:lnTo>
                    <a:pt x="1061" y="9"/>
                  </a:lnTo>
                  <a:lnTo>
                    <a:pt x="952" y="52"/>
                  </a:lnTo>
                  <a:lnTo>
                    <a:pt x="868" y="82"/>
                  </a:lnTo>
                  <a:lnTo>
                    <a:pt x="768" y="137"/>
                  </a:lnTo>
                  <a:lnTo>
                    <a:pt x="558" y="275"/>
                  </a:lnTo>
                  <a:lnTo>
                    <a:pt x="403" y="430"/>
                  </a:lnTo>
                  <a:lnTo>
                    <a:pt x="266" y="604"/>
                  </a:lnTo>
                  <a:cubicBezTo>
                    <a:pt x="226" y="660"/>
                    <a:pt x="189" y="720"/>
                    <a:pt x="163" y="769"/>
                  </a:cubicBezTo>
                  <a:cubicBezTo>
                    <a:pt x="135" y="828"/>
                    <a:pt x="129" y="844"/>
                    <a:pt x="110" y="896"/>
                  </a:cubicBezTo>
                  <a:lnTo>
                    <a:pt x="46" y="1079"/>
                  </a:lnTo>
                  <a:lnTo>
                    <a:pt x="10" y="1271"/>
                  </a:lnTo>
                  <a:lnTo>
                    <a:pt x="0" y="1445"/>
                  </a:lnTo>
                  <a:lnTo>
                    <a:pt x="19" y="1655"/>
                  </a:lnTo>
                  <a:lnTo>
                    <a:pt x="58" y="1735"/>
                  </a:lnTo>
                  <a:lnTo>
                    <a:pt x="73" y="1786"/>
                  </a:lnTo>
                  <a:lnTo>
                    <a:pt x="103" y="1777"/>
                  </a:lnTo>
                  <a:lnTo>
                    <a:pt x="145" y="1849"/>
                  </a:lnTo>
                  <a:lnTo>
                    <a:pt x="157" y="1957"/>
                  </a:lnTo>
                  <a:lnTo>
                    <a:pt x="190" y="1996"/>
                  </a:lnTo>
                  <a:lnTo>
                    <a:pt x="247" y="1993"/>
                  </a:lnTo>
                  <a:lnTo>
                    <a:pt x="214" y="1927"/>
                  </a:lnTo>
                  <a:lnTo>
                    <a:pt x="199" y="1834"/>
                  </a:lnTo>
                  <a:lnTo>
                    <a:pt x="250" y="1819"/>
                  </a:lnTo>
                  <a:lnTo>
                    <a:pt x="253" y="1705"/>
                  </a:lnTo>
                  <a:lnTo>
                    <a:pt x="277" y="1630"/>
                  </a:lnTo>
                  <a:lnTo>
                    <a:pt x="286" y="1591"/>
                  </a:lnTo>
                  <a:lnTo>
                    <a:pt x="379" y="1525"/>
                  </a:lnTo>
                  <a:lnTo>
                    <a:pt x="325" y="1627"/>
                  </a:lnTo>
                  <a:lnTo>
                    <a:pt x="385" y="1621"/>
                  </a:lnTo>
                  <a:lnTo>
                    <a:pt x="358" y="1666"/>
                  </a:lnTo>
                  <a:cubicBezTo>
                    <a:pt x="359" y="1678"/>
                    <a:pt x="395" y="1678"/>
                    <a:pt x="394" y="1696"/>
                  </a:cubicBezTo>
                  <a:cubicBezTo>
                    <a:pt x="393" y="1714"/>
                    <a:pt x="359" y="1754"/>
                    <a:pt x="352" y="1777"/>
                  </a:cubicBezTo>
                  <a:cubicBezTo>
                    <a:pt x="345" y="1800"/>
                    <a:pt x="330" y="1841"/>
                    <a:pt x="352" y="1834"/>
                  </a:cubicBezTo>
                  <a:cubicBezTo>
                    <a:pt x="374" y="1827"/>
                    <a:pt x="464" y="1769"/>
                    <a:pt x="484" y="1732"/>
                  </a:cubicBezTo>
                  <a:lnTo>
                    <a:pt x="475" y="1609"/>
                  </a:lnTo>
                  <a:lnTo>
                    <a:pt x="517" y="1558"/>
                  </a:lnTo>
                  <a:lnTo>
                    <a:pt x="526" y="1504"/>
                  </a:lnTo>
                  <a:lnTo>
                    <a:pt x="568" y="1570"/>
                  </a:lnTo>
                  <a:lnTo>
                    <a:pt x="754" y="1507"/>
                  </a:lnTo>
                  <a:lnTo>
                    <a:pt x="748" y="1438"/>
                  </a:lnTo>
                  <a:lnTo>
                    <a:pt x="823" y="1462"/>
                  </a:lnTo>
                  <a:lnTo>
                    <a:pt x="844" y="1513"/>
                  </a:lnTo>
                  <a:lnTo>
                    <a:pt x="799" y="1549"/>
                  </a:lnTo>
                  <a:cubicBezTo>
                    <a:pt x="793" y="1567"/>
                    <a:pt x="793" y="1585"/>
                    <a:pt x="808" y="1624"/>
                  </a:cubicBezTo>
                  <a:cubicBezTo>
                    <a:pt x="823" y="1663"/>
                    <a:pt x="859" y="1649"/>
                    <a:pt x="868" y="1633"/>
                  </a:cubicBezTo>
                  <a:lnTo>
                    <a:pt x="865" y="1528"/>
                  </a:lnTo>
                  <a:lnTo>
                    <a:pt x="922" y="1462"/>
                  </a:lnTo>
                  <a:lnTo>
                    <a:pt x="826" y="1417"/>
                  </a:lnTo>
                  <a:lnTo>
                    <a:pt x="763" y="1357"/>
                  </a:lnTo>
                  <a:lnTo>
                    <a:pt x="742" y="1300"/>
                  </a:lnTo>
                  <a:lnTo>
                    <a:pt x="652" y="1288"/>
                  </a:lnTo>
                  <a:lnTo>
                    <a:pt x="664" y="1255"/>
                  </a:lnTo>
                  <a:lnTo>
                    <a:pt x="670" y="1225"/>
                  </a:lnTo>
                  <a:lnTo>
                    <a:pt x="733" y="1222"/>
                  </a:lnTo>
                  <a:lnTo>
                    <a:pt x="769" y="1180"/>
                  </a:lnTo>
                  <a:lnTo>
                    <a:pt x="835" y="1090"/>
                  </a:lnTo>
                  <a:lnTo>
                    <a:pt x="958" y="1105"/>
                  </a:lnTo>
                  <a:lnTo>
                    <a:pt x="991" y="1153"/>
                  </a:lnTo>
                  <a:lnTo>
                    <a:pt x="1042" y="1155"/>
                  </a:lnTo>
                  <a:lnTo>
                    <a:pt x="1105" y="1090"/>
                  </a:lnTo>
                  <a:lnTo>
                    <a:pt x="1147" y="1156"/>
                  </a:lnTo>
                  <a:lnTo>
                    <a:pt x="1216" y="1132"/>
                  </a:lnTo>
                  <a:lnTo>
                    <a:pt x="1261" y="1153"/>
                  </a:lnTo>
                  <a:lnTo>
                    <a:pt x="1147" y="1360"/>
                  </a:lnTo>
                  <a:lnTo>
                    <a:pt x="1147" y="1492"/>
                  </a:lnTo>
                  <a:lnTo>
                    <a:pt x="1189" y="1492"/>
                  </a:lnTo>
                  <a:lnTo>
                    <a:pt x="1261" y="1411"/>
                  </a:lnTo>
                  <a:lnTo>
                    <a:pt x="1258" y="1327"/>
                  </a:lnTo>
                  <a:lnTo>
                    <a:pt x="1279" y="1294"/>
                  </a:lnTo>
                  <a:lnTo>
                    <a:pt x="1294" y="1243"/>
                  </a:lnTo>
                  <a:lnTo>
                    <a:pt x="1384" y="1219"/>
                  </a:lnTo>
                  <a:lnTo>
                    <a:pt x="1372" y="1162"/>
                  </a:lnTo>
                  <a:lnTo>
                    <a:pt x="1420" y="1135"/>
                  </a:lnTo>
                  <a:lnTo>
                    <a:pt x="1459" y="1117"/>
                  </a:lnTo>
                  <a:lnTo>
                    <a:pt x="1552" y="1120"/>
                  </a:lnTo>
                  <a:lnTo>
                    <a:pt x="1591" y="1063"/>
                  </a:lnTo>
                  <a:lnTo>
                    <a:pt x="1618" y="1042"/>
                  </a:lnTo>
                  <a:lnTo>
                    <a:pt x="1630" y="1024"/>
                  </a:lnTo>
                  <a:lnTo>
                    <a:pt x="1555" y="1036"/>
                  </a:lnTo>
                  <a:lnTo>
                    <a:pt x="1555" y="985"/>
                  </a:lnTo>
                  <a:lnTo>
                    <a:pt x="1483" y="958"/>
                  </a:lnTo>
                  <a:lnTo>
                    <a:pt x="1459" y="985"/>
                  </a:lnTo>
                  <a:lnTo>
                    <a:pt x="1330" y="889"/>
                  </a:lnTo>
                  <a:lnTo>
                    <a:pt x="1276" y="931"/>
                  </a:lnTo>
                  <a:lnTo>
                    <a:pt x="1177" y="913"/>
                  </a:lnTo>
                  <a:lnTo>
                    <a:pt x="1186" y="841"/>
                  </a:lnTo>
                  <a:lnTo>
                    <a:pt x="1033" y="748"/>
                  </a:lnTo>
                  <a:lnTo>
                    <a:pt x="970" y="763"/>
                  </a:lnTo>
                  <a:lnTo>
                    <a:pt x="970" y="724"/>
                  </a:lnTo>
                  <a:lnTo>
                    <a:pt x="1003" y="685"/>
                  </a:lnTo>
                  <a:lnTo>
                    <a:pt x="1039" y="676"/>
                  </a:lnTo>
                  <a:lnTo>
                    <a:pt x="1006" y="619"/>
                  </a:lnTo>
                  <a:lnTo>
                    <a:pt x="979" y="631"/>
                  </a:lnTo>
                  <a:lnTo>
                    <a:pt x="979" y="574"/>
                  </a:lnTo>
                  <a:lnTo>
                    <a:pt x="913" y="592"/>
                  </a:lnTo>
                  <a:lnTo>
                    <a:pt x="904" y="514"/>
                  </a:lnTo>
                  <a:lnTo>
                    <a:pt x="861" y="520"/>
                  </a:lnTo>
                  <a:lnTo>
                    <a:pt x="816" y="430"/>
                  </a:lnTo>
                  <a:lnTo>
                    <a:pt x="868" y="445"/>
                  </a:lnTo>
                  <a:lnTo>
                    <a:pt x="910" y="484"/>
                  </a:lnTo>
                  <a:lnTo>
                    <a:pt x="994" y="481"/>
                  </a:lnTo>
                  <a:lnTo>
                    <a:pt x="967" y="433"/>
                  </a:lnTo>
                  <a:lnTo>
                    <a:pt x="913" y="436"/>
                  </a:lnTo>
                  <a:lnTo>
                    <a:pt x="877" y="400"/>
                  </a:lnTo>
                  <a:lnTo>
                    <a:pt x="919" y="391"/>
                  </a:lnTo>
                  <a:lnTo>
                    <a:pt x="970" y="397"/>
                  </a:lnTo>
                  <a:lnTo>
                    <a:pt x="1033" y="334"/>
                  </a:lnTo>
                  <a:lnTo>
                    <a:pt x="1000" y="289"/>
                  </a:lnTo>
                  <a:lnTo>
                    <a:pt x="1048" y="277"/>
                  </a:lnTo>
                  <a:lnTo>
                    <a:pt x="1144" y="283"/>
                  </a:lnTo>
                  <a:lnTo>
                    <a:pt x="1129" y="247"/>
                  </a:lnTo>
                  <a:lnTo>
                    <a:pt x="1171" y="205"/>
                  </a:lnTo>
                  <a:lnTo>
                    <a:pt x="1174" y="136"/>
                  </a:lnTo>
                  <a:lnTo>
                    <a:pt x="1222" y="46"/>
                  </a:lnTo>
                  <a:lnTo>
                    <a:pt x="1180" y="13"/>
                  </a:lnTo>
                  <a:lnTo>
                    <a:pt x="1125" y="0"/>
                  </a:lnTo>
                  <a:close/>
                </a:path>
              </a:pathLst>
            </a:custGeom>
            <a:solidFill>
              <a:schemeClr val="bg1"/>
            </a:solidFill>
            <a:ln w="9525">
              <a:noFill/>
              <a:round/>
              <a:headEnd/>
              <a:tailEnd/>
            </a:ln>
            <a:effectLst/>
          </p:spPr>
          <p:txBody>
            <a:bodyPr/>
            <a:lstStyle/>
            <a:p>
              <a:endParaRPr lang="ja-JP" altLang="en-US"/>
            </a:p>
          </p:txBody>
        </p:sp>
        <p:sp>
          <p:nvSpPr>
            <p:cNvPr id="1086" name="Freeform 62"/>
            <p:cNvSpPr>
              <a:spLocks/>
            </p:cNvSpPr>
            <p:nvPr userDrawn="1"/>
          </p:nvSpPr>
          <p:spPr bwMode="white">
            <a:xfrm>
              <a:off x="4299" y="3893"/>
              <a:ext cx="431" cy="144"/>
            </a:xfrm>
            <a:custGeom>
              <a:avLst/>
              <a:gdLst/>
              <a:ahLst/>
              <a:cxnLst>
                <a:cxn ang="0">
                  <a:pos x="6" y="78"/>
                </a:cxn>
                <a:cxn ang="0">
                  <a:pos x="60" y="141"/>
                </a:cxn>
                <a:cxn ang="0">
                  <a:pos x="169" y="110"/>
                </a:cxn>
                <a:cxn ang="0">
                  <a:pos x="216" y="66"/>
                </a:cxn>
                <a:cxn ang="0">
                  <a:pos x="260" y="110"/>
                </a:cxn>
                <a:cxn ang="0">
                  <a:pos x="303" y="99"/>
                </a:cxn>
                <a:cxn ang="0">
                  <a:pos x="351" y="110"/>
                </a:cxn>
                <a:cxn ang="0">
                  <a:pos x="351" y="64"/>
                </a:cxn>
                <a:cxn ang="0">
                  <a:pos x="384" y="30"/>
                </a:cxn>
                <a:cxn ang="0">
                  <a:pos x="402" y="60"/>
                </a:cxn>
                <a:cxn ang="0">
                  <a:pos x="429" y="18"/>
                </a:cxn>
                <a:cxn ang="0">
                  <a:pos x="378" y="0"/>
                </a:cxn>
                <a:cxn ang="0">
                  <a:pos x="305" y="64"/>
                </a:cxn>
                <a:cxn ang="0">
                  <a:pos x="237" y="12"/>
                </a:cxn>
                <a:cxn ang="0">
                  <a:pos x="192" y="54"/>
                </a:cxn>
                <a:cxn ang="0">
                  <a:pos x="144" y="75"/>
                </a:cxn>
                <a:cxn ang="0">
                  <a:pos x="129" y="84"/>
                </a:cxn>
                <a:cxn ang="0">
                  <a:pos x="108" y="78"/>
                </a:cxn>
                <a:cxn ang="0">
                  <a:pos x="60" y="54"/>
                </a:cxn>
                <a:cxn ang="0">
                  <a:pos x="6" y="78"/>
                </a:cxn>
              </a:cxnLst>
              <a:rect l="0" t="0" r="r" b="b"/>
              <a:pathLst>
                <a:path w="441" h="146">
                  <a:moveTo>
                    <a:pt x="6" y="78"/>
                  </a:moveTo>
                  <a:cubicBezTo>
                    <a:pt x="0" y="90"/>
                    <a:pt x="33" y="136"/>
                    <a:pt x="60" y="141"/>
                  </a:cubicBezTo>
                  <a:cubicBezTo>
                    <a:pt x="87" y="146"/>
                    <a:pt x="143" y="123"/>
                    <a:pt x="169" y="110"/>
                  </a:cubicBezTo>
                  <a:lnTo>
                    <a:pt x="216" y="66"/>
                  </a:lnTo>
                  <a:lnTo>
                    <a:pt x="260" y="110"/>
                  </a:lnTo>
                  <a:lnTo>
                    <a:pt x="303" y="99"/>
                  </a:lnTo>
                  <a:lnTo>
                    <a:pt x="351" y="110"/>
                  </a:lnTo>
                  <a:lnTo>
                    <a:pt x="351" y="64"/>
                  </a:lnTo>
                  <a:lnTo>
                    <a:pt x="384" y="30"/>
                  </a:lnTo>
                  <a:cubicBezTo>
                    <a:pt x="392" y="29"/>
                    <a:pt x="363" y="66"/>
                    <a:pt x="402" y="60"/>
                  </a:cubicBezTo>
                  <a:cubicBezTo>
                    <a:pt x="441" y="54"/>
                    <a:pt x="433" y="28"/>
                    <a:pt x="429" y="18"/>
                  </a:cubicBezTo>
                  <a:lnTo>
                    <a:pt x="378" y="0"/>
                  </a:lnTo>
                  <a:lnTo>
                    <a:pt x="305" y="64"/>
                  </a:lnTo>
                  <a:lnTo>
                    <a:pt x="237" y="12"/>
                  </a:lnTo>
                  <a:lnTo>
                    <a:pt x="192" y="54"/>
                  </a:lnTo>
                  <a:lnTo>
                    <a:pt x="144" y="75"/>
                  </a:lnTo>
                  <a:lnTo>
                    <a:pt x="129" y="84"/>
                  </a:lnTo>
                  <a:lnTo>
                    <a:pt x="108" y="78"/>
                  </a:lnTo>
                  <a:cubicBezTo>
                    <a:pt x="97" y="73"/>
                    <a:pt x="99" y="60"/>
                    <a:pt x="60" y="54"/>
                  </a:cubicBezTo>
                  <a:cubicBezTo>
                    <a:pt x="21" y="48"/>
                    <a:pt x="17" y="73"/>
                    <a:pt x="6" y="78"/>
                  </a:cubicBezTo>
                  <a:close/>
                </a:path>
              </a:pathLst>
            </a:custGeom>
            <a:solidFill>
              <a:schemeClr val="bg1"/>
            </a:solidFill>
            <a:ln w="9525">
              <a:noFill/>
              <a:round/>
              <a:headEnd/>
              <a:tailEnd/>
            </a:ln>
            <a:effectLst/>
          </p:spPr>
          <p:txBody>
            <a:bodyPr/>
            <a:lstStyle/>
            <a:p>
              <a:endParaRPr lang="ja-JP" altLang="en-US"/>
            </a:p>
          </p:txBody>
        </p:sp>
        <p:sp>
          <p:nvSpPr>
            <p:cNvPr id="1087" name="Freeform 63"/>
            <p:cNvSpPr>
              <a:spLocks/>
            </p:cNvSpPr>
            <p:nvPr userDrawn="1"/>
          </p:nvSpPr>
          <p:spPr bwMode="white">
            <a:xfrm>
              <a:off x="3525" y="3449"/>
              <a:ext cx="146" cy="196"/>
            </a:xfrm>
            <a:custGeom>
              <a:avLst/>
              <a:gdLst/>
              <a:ahLst/>
              <a:cxnLst>
                <a:cxn ang="0">
                  <a:pos x="0" y="0"/>
                </a:cxn>
                <a:cxn ang="0">
                  <a:pos x="15" y="63"/>
                </a:cxn>
                <a:cxn ang="0">
                  <a:pos x="45" y="120"/>
                </a:cxn>
                <a:cxn ang="0">
                  <a:pos x="90" y="186"/>
                </a:cxn>
                <a:cxn ang="0">
                  <a:pos x="123" y="198"/>
                </a:cxn>
                <a:cxn ang="0">
                  <a:pos x="150" y="162"/>
                </a:cxn>
                <a:cxn ang="0">
                  <a:pos x="114" y="162"/>
                </a:cxn>
                <a:cxn ang="0">
                  <a:pos x="111" y="102"/>
                </a:cxn>
                <a:cxn ang="0">
                  <a:pos x="78" y="84"/>
                </a:cxn>
                <a:cxn ang="0">
                  <a:pos x="99" y="21"/>
                </a:cxn>
                <a:cxn ang="0">
                  <a:pos x="48" y="36"/>
                </a:cxn>
                <a:cxn ang="0">
                  <a:pos x="0" y="0"/>
                </a:cxn>
              </a:cxnLst>
              <a:rect l="0" t="0" r="r" b="b"/>
              <a:pathLst>
                <a:path w="150" h="198">
                  <a:moveTo>
                    <a:pt x="0" y="0"/>
                  </a:moveTo>
                  <a:lnTo>
                    <a:pt x="15" y="63"/>
                  </a:lnTo>
                  <a:lnTo>
                    <a:pt x="45" y="120"/>
                  </a:lnTo>
                  <a:lnTo>
                    <a:pt x="90" y="186"/>
                  </a:lnTo>
                  <a:lnTo>
                    <a:pt x="123" y="198"/>
                  </a:lnTo>
                  <a:lnTo>
                    <a:pt x="150" y="162"/>
                  </a:lnTo>
                  <a:lnTo>
                    <a:pt x="114" y="162"/>
                  </a:lnTo>
                  <a:lnTo>
                    <a:pt x="111" y="102"/>
                  </a:lnTo>
                  <a:lnTo>
                    <a:pt x="78" y="84"/>
                  </a:lnTo>
                  <a:lnTo>
                    <a:pt x="99" y="21"/>
                  </a:lnTo>
                  <a:lnTo>
                    <a:pt x="48" y="36"/>
                  </a:lnTo>
                  <a:lnTo>
                    <a:pt x="0" y="0"/>
                  </a:lnTo>
                  <a:close/>
                </a:path>
              </a:pathLst>
            </a:custGeom>
            <a:solidFill>
              <a:schemeClr val="bg1"/>
            </a:solidFill>
            <a:ln w="9525">
              <a:noFill/>
              <a:round/>
              <a:headEnd/>
              <a:tailEnd/>
            </a:ln>
            <a:effectLst/>
          </p:spPr>
          <p:txBody>
            <a:bodyPr/>
            <a:lstStyle/>
            <a:p>
              <a:endParaRPr lang="ja-JP" altLang="en-US"/>
            </a:p>
          </p:txBody>
        </p:sp>
        <p:sp>
          <p:nvSpPr>
            <p:cNvPr id="1088" name="Freeform 64"/>
            <p:cNvSpPr>
              <a:spLocks/>
            </p:cNvSpPr>
            <p:nvPr userDrawn="1"/>
          </p:nvSpPr>
          <p:spPr bwMode="white">
            <a:xfrm>
              <a:off x="3667" y="3360"/>
              <a:ext cx="87" cy="289"/>
            </a:xfrm>
            <a:custGeom>
              <a:avLst/>
              <a:gdLst/>
              <a:ahLst/>
              <a:cxnLst>
                <a:cxn ang="0">
                  <a:pos x="56" y="0"/>
                </a:cxn>
                <a:cxn ang="0">
                  <a:pos x="29" y="78"/>
                </a:cxn>
                <a:cxn ang="0">
                  <a:pos x="2" y="111"/>
                </a:cxn>
                <a:cxn ang="0">
                  <a:pos x="0" y="157"/>
                </a:cxn>
                <a:cxn ang="0">
                  <a:pos x="35" y="162"/>
                </a:cxn>
                <a:cxn ang="0">
                  <a:pos x="45" y="202"/>
                </a:cxn>
                <a:cxn ang="0">
                  <a:pos x="17" y="231"/>
                </a:cxn>
                <a:cxn ang="0">
                  <a:pos x="65" y="291"/>
                </a:cxn>
                <a:cxn ang="0">
                  <a:pos x="90" y="293"/>
                </a:cxn>
                <a:cxn ang="0">
                  <a:pos x="62" y="261"/>
                </a:cxn>
                <a:cxn ang="0">
                  <a:pos x="71" y="177"/>
                </a:cxn>
                <a:cxn ang="0">
                  <a:pos x="45" y="157"/>
                </a:cxn>
                <a:cxn ang="0">
                  <a:pos x="29" y="129"/>
                </a:cxn>
                <a:cxn ang="0">
                  <a:pos x="56" y="93"/>
                </a:cxn>
                <a:cxn ang="0">
                  <a:pos x="90" y="66"/>
                </a:cxn>
                <a:cxn ang="0">
                  <a:pos x="56" y="0"/>
                </a:cxn>
              </a:cxnLst>
              <a:rect l="0" t="0" r="r" b="b"/>
              <a:pathLst>
                <a:path w="90" h="293">
                  <a:moveTo>
                    <a:pt x="56" y="0"/>
                  </a:moveTo>
                  <a:lnTo>
                    <a:pt x="29" y="78"/>
                  </a:lnTo>
                  <a:lnTo>
                    <a:pt x="2" y="111"/>
                  </a:lnTo>
                  <a:lnTo>
                    <a:pt x="0" y="157"/>
                  </a:lnTo>
                  <a:lnTo>
                    <a:pt x="35" y="162"/>
                  </a:lnTo>
                  <a:lnTo>
                    <a:pt x="45" y="202"/>
                  </a:lnTo>
                  <a:lnTo>
                    <a:pt x="17" y="231"/>
                  </a:lnTo>
                  <a:lnTo>
                    <a:pt x="65" y="291"/>
                  </a:lnTo>
                  <a:lnTo>
                    <a:pt x="90" y="293"/>
                  </a:lnTo>
                  <a:lnTo>
                    <a:pt x="62" y="261"/>
                  </a:lnTo>
                  <a:lnTo>
                    <a:pt x="71" y="177"/>
                  </a:lnTo>
                  <a:lnTo>
                    <a:pt x="45" y="157"/>
                  </a:lnTo>
                  <a:lnTo>
                    <a:pt x="29" y="129"/>
                  </a:lnTo>
                  <a:lnTo>
                    <a:pt x="56" y="93"/>
                  </a:lnTo>
                  <a:lnTo>
                    <a:pt x="90" y="66"/>
                  </a:lnTo>
                  <a:lnTo>
                    <a:pt x="56" y="0"/>
                  </a:lnTo>
                  <a:close/>
                </a:path>
              </a:pathLst>
            </a:custGeom>
            <a:solidFill>
              <a:schemeClr val="bg1"/>
            </a:solidFill>
            <a:ln w="9525">
              <a:noFill/>
              <a:round/>
              <a:headEnd/>
              <a:tailEnd/>
            </a:ln>
            <a:effectLst/>
          </p:spPr>
          <p:txBody>
            <a:bodyPr/>
            <a:lstStyle/>
            <a:p>
              <a:endParaRPr lang="ja-JP" altLang="en-US"/>
            </a:p>
          </p:txBody>
        </p:sp>
        <p:sp>
          <p:nvSpPr>
            <p:cNvPr id="1089" name="Freeform 65"/>
            <p:cNvSpPr>
              <a:spLocks/>
            </p:cNvSpPr>
            <p:nvPr userDrawn="1"/>
          </p:nvSpPr>
          <p:spPr bwMode="white">
            <a:xfrm>
              <a:off x="3798" y="3132"/>
              <a:ext cx="282" cy="246"/>
            </a:xfrm>
            <a:custGeom>
              <a:avLst/>
              <a:gdLst/>
              <a:ahLst/>
              <a:cxnLst>
                <a:cxn ang="0">
                  <a:pos x="0" y="249"/>
                </a:cxn>
                <a:cxn ang="0">
                  <a:pos x="12" y="213"/>
                </a:cxn>
                <a:cxn ang="0">
                  <a:pos x="66" y="216"/>
                </a:cxn>
                <a:cxn ang="0">
                  <a:pos x="69" y="180"/>
                </a:cxn>
                <a:cxn ang="0">
                  <a:pos x="156" y="147"/>
                </a:cxn>
                <a:cxn ang="0">
                  <a:pos x="183" y="161"/>
                </a:cxn>
                <a:cxn ang="0">
                  <a:pos x="171" y="15"/>
                </a:cxn>
                <a:cxn ang="0">
                  <a:pos x="228" y="0"/>
                </a:cxn>
                <a:cxn ang="0">
                  <a:pos x="288" y="45"/>
                </a:cxn>
                <a:cxn ang="0">
                  <a:pos x="246" y="39"/>
                </a:cxn>
                <a:cxn ang="0">
                  <a:pos x="219" y="63"/>
                </a:cxn>
                <a:cxn ang="0">
                  <a:pos x="243" y="150"/>
                </a:cxn>
                <a:cxn ang="0">
                  <a:pos x="183" y="206"/>
                </a:cxn>
                <a:cxn ang="0">
                  <a:pos x="0" y="249"/>
                </a:cxn>
              </a:cxnLst>
              <a:rect l="0" t="0" r="r" b="b"/>
              <a:pathLst>
                <a:path w="288" h="249">
                  <a:moveTo>
                    <a:pt x="0" y="249"/>
                  </a:moveTo>
                  <a:lnTo>
                    <a:pt x="12" y="213"/>
                  </a:lnTo>
                  <a:lnTo>
                    <a:pt x="66" y="216"/>
                  </a:lnTo>
                  <a:lnTo>
                    <a:pt x="69" y="180"/>
                  </a:lnTo>
                  <a:lnTo>
                    <a:pt x="156" y="147"/>
                  </a:lnTo>
                  <a:lnTo>
                    <a:pt x="183" y="161"/>
                  </a:lnTo>
                  <a:lnTo>
                    <a:pt x="171" y="15"/>
                  </a:lnTo>
                  <a:lnTo>
                    <a:pt x="228" y="0"/>
                  </a:lnTo>
                  <a:lnTo>
                    <a:pt x="288" y="45"/>
                  </a:lnTo>
                  <a:lnTo>
                    <a:pt x="246" y="39"/>
                  </a:lnTo>
                  <a:lnTo>
                    <a:pt x="219" y="63"/>
                  </a:lnTo>
                  <a:lnTo>
                    <a:pt x="243" y="150"/>
                  </a:lnTo>
                  <a:lnTo>
                    <a:pt x="183" y="206"/>
                  </a:lnTo>
                  <a:lnTo>
                    <a:pt x="0" y="249"/>
                  </a:lnTo>
                  <a:close/>
                </a:path>
              </a:pathLst>
            </a:custGeom>
            <a:solidFill>
              <a:schemeClr val="bg1"/>
            </a:solidFill>
            <a:ln w="9525">
              <a:noFill/>
              <a:round/>
              <a:headEnd/>
              <a:tailEnd/>
            </a:ln>
            <a:effectLst/>
          </p:spPr>
          <p:txBody>
            <a:bodyPr/>
            <a:lstStyle/>
            <a:p>
              <a:endParaRPr lang="ja-JP" altLang="en-US"/>
            </a:p>
          </p:txBody>
        </p:sp>
        <p:sp>
          <p:nvSpPr>
            <p:cNvPr id="1090" name="AutoShape 66"/>
            <p:cNvSpPr>
              <a:spLocks noChangeArrowheads="1"/>
            </p:cNvSpPr>
            <p:nvPr userDrawn="1"/>
          </p:nvSpPr>
          <p:spPr bwMode="white">
            <a:xfrm rot="-32400000">
              <a:off x="4199" y="1636"/>
              <a:ext cx="886" cy="671"/>
            </a:xfrm>
            <a:custGeom>
              <a:avLst/>
              <a:gdLst>
                <a:gd name="G0" fmla="+- 1492 0 0"/>
                <a:gd name="G1" fmla="+- 21600 0 1492"/>
                <a:gd name="G2" fmla="+- 21600 0 1492"/>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492" y="10800"/>
                  </a:moveTo>
                  <a:cubicBezTo>
                    <a:pt x="1492" y="15941"/>
                    <a:pt x="5659" y="20108"/>
                    <a:pt x="10800" y="20108"/>
                  </a:cubicBezTo>
                  <a:cubicBezTo>
                    <a:pt x="15941" y="20108"/>
                    <a:pt x="20108" y="15941"/>
                    <a:pt x="20108" y="10800"/>
                  </a:cubicBezTo>
                  <a:cubicBezTo>
                    <a:pt x="20108" y="5659"/>
                    <a:pt x="15941" y="1492"/>
                    <a:pt x="10800" y="1492"/>
                  </a:cubicBezTo>
                  <a:cubicBezTo>
                    <a:pt x="5659" y="1492"/>
                    <a:pt x="1492" y="5659"/>
                    <a:pt x="1492" y="10800"/>
                  </a:cubicBezTo>
                  <a:close/>
                </a:path>
              </a:pathLst>
            </a:custGeom>
            <a:solidFill>
              <a:schemeClr val="bg1"/>
            </a:solidFill>
            <a:ln w="9525">
              <a:noFill/>
              <a:round/>
              <a:headEnd/>
              <a:tailEnd/>
            </a:ln>
            <a:effectLst/>
          </p:spPr>
          <p:txBody>
            <a:bodyPr wrap="none" anchor="ctr"/>
            <a:lstStyle/>
            <a:p>
              <a:endParaRPr lang="ja-JP" altLang="en-US"/>
            </a:p>
          </p:txBody>
        </p:sp>
        <p:sp>
          <p:nvSpPr>
            <p:cNvPr id="1091" name="Freeform 67"/>
            <p:cNvSpPr>
              <a:spLocks/>
            </p:cNvSpPr>
            <p:nvPr userDrawn="1"/>
          </p:nvSpPr>
          <p:spPr bwMode="white">
            <a:xfrm>
              <a:off x="3322" y="1382"/>
              <a:ext cx="2461" cy="2931"/>
            </a:xfrm>
            <a:custGeom>
              <a:avLst/>
              <a:gdLst/>
              <a:ahLst/>
              <a:cxnLst>
                <a:cxn ang="0">
                  <a:pos x="2429" y="282"/>
                </a:cxn>
                <a:cxn ang="0">
                  <a:pos x="1844" y="35"/>
                </a:cxn>
                <a:cxn ang="0">
                  <a:pos x="1047" y="72"/>
                </a:cxn>
                <a:cxn ang="0">
                  <a:pos x="434" y="428"/>
                </a:cxn>
                <a:cxn ang="0">
                  <a:pos x="70" y="1013"/>
                </a:cxn>
                <a:cxn ang="0">
                  <a:pos x="15" y="1663"/>
                </a:cxn>
                <a:cxn ang="0">
                  <a:pos x="161" y="2129"/>
                </a:cxn>
                <a:cxn ang="0">
                  <a:pos x="454" y="2513"/>
                </a:cxn>
                <a:cxn ang="0">
                  <a:pos x="847" y="2796"/>
                </a:cxn>
                <a:cxn ang="0">
                  <a:pos x="1176" y="2897"/>
                </a:cxn>
                <a:cxn ang="0">
                  <a:pos x="1578" y="2924"/>
                </a:cxn>
                <a:cxn ang="0">
                  <a:pos x="1871" y="2910"/>
                </a:cxn>
                <a:cxn ang="0">
                  <a:pos x="2209" y="2796"/>
                </a:cxn>
                <a:cxn ang="0">
                  <a:pos x="2420" y="2613"/>
                </a:cxn>
                <a:cxn ang="0">
                  <a:pos x="2429" y="2540"/>
                </a:cxn>
                <a:cxn ang="0">
                  <a:pos x="2228" y="2723"/>
                </a:cxn>
                <a:cxn ang="0">
                  <a:pos x="1899" y="2860"/>
                </a:cxn>
                <a:cxn ang="0">
                  <a:pos x="1550" y="2906"/>
                </a:cxn>
                <a:cxn ang="0">
                  <a:pos x="1175" y="2879"/>
                </a:cxn>
                <a:cxn ang="0">
                  <a:pos x="783" y="2687"/>
                </a:cxn>
                <a:cxn ang="0">
                  <a:pos x="536" y="2522"/>
                </a:cxn>
                <a:cxn ang="0">
                  <a:pos x="216" y="2083"/>
                </a:cxn>
                <a:cxn ang="0">
                  <a:pos x="134" y="1205"/>
                </a:cxn>
                <a:cxn ang="0">
                  <a:pos x="143" y="968"/>
                </a:cxn>
                <a:cxn ang="0">
                  <a:pos x="489" y="465"/>
                </a:cxn>
                <a:cxn ang="0">
                  <a:pos x="1075" y="127"/>
                </a:cxn>
                <a:cxn ang="0">
                  <a:pos x="1815" y="81"/>
                </a:cxn>
                <a:cxn ang="0">
                  <a:pos x="2325" y="279"/>
                </a:cxn>
                <a:cxn ang="0">
                  <a:pos x="2416" y="370"/>
                </a:cxn>
                <a:cxn ang="0">
                  <a:pos x="2429" y="291"/>
                </a:cxn>
                <a:cxn ang="0">
                  <a:pos x="2429" y="282"/>
                </a:cxn>
              </a:cxnLst>
              <a:rect l="0" t="0" r="r" b="b"/>
              <a:pathLst>
                <a:path w="2461" h="2931">
                  <a:moveTo>
                    <a:pt x="2429" y="282"/>
                  </a:moveTo>
                  <a:cubicBezTo>
                    <a:pt x="2326" y="236"/>
                    <a:pt x="2074" y="70"/>
                    <a:pt x="1844" y="35"/>
                  </a:cubicBezTo>
                  <a:cubicBezTo>
                    <a:pt x="1613" y="0"/>
                    <a:pt x="1282" y="6"/>
                    <a:pt x="1047" y="72"/>
                  </a:cubicBezTo>
                  <a:cubicBezTo>
                    <a:pt x="812" y="138"/>
                    <a:pt x="597" y="271"/>
                    <a:pt x="434" y="428"/>
                  </a:cubicBezTo>
                  <a:cubicBezTo>
                    <a:pt x="271" y="585"/>
                    <a:pt x="140" y="807"/>
                    <a:pt x="70" y="1013"/>
                  </a:cubicBezTo>
                  <a:cubicBezTo>
                    <a:pt x="0" y="1219"/>
                    <a:pt x="0" y="1477"/>
                    <a:pt x="15" y="1663"/>
                  </a:cubicBezTo>
                  <a:cubicBezTo>
                    <a:pt x="30" y="1849"/>
                    <a:pt x="88" y="1987"/>
                    <a:pt x="161" y="2129"/>
                  </a:cubicBezTo>
                  <a:cubicBezTo>
                    <a:pt x="234" y="2271"/>
                    <a:pt x="340" y="2402"/>
                    <a:pt x="454" y="2513"/>
                  </a:cubicBezTo>
                  <a:cubicBezTo>
                    <a:pt x="568" y="2624"/>
                    <a:pt x="727" y="2732"/>
                    <a:pt x="847" y="2796"/>
                  </a:cubicBezTo>
                  <a:cubicBezTo>
                    <a:pt x="967" y="2860"/>
                    <a:pt x="1054" y="2876"/>
                    <a:pt x="1176" y="2897"/>
                  </a:cubicBezTo>
                  <a:cubicBezTo>
                    <a:pt x="1298" y="2918"/>
                    <a:pt x="1462" y="2922"/>
                    <a:pt x="1578" y="2924"/>
                  </a:cubicBezTo>
                  <a:cubicBezTo>
                    <a:pt x="1694" y="2926"/>
                    <a:pt x="1765" y="2931"/>
                    <a:pt x="1871" y="2910"/>
                  </a:cubicBezTo>
                  <a:cubicBezTo>
                    <a:pt x="1976" y="2889"/>
                    <a:pt x="2118" y="2846"/>
                    <a:pt x="2209" y="2796"/>
                  </a:cubicBezTo>
                  <a:cubicBezTo>
                    <a:pt x="2300" y="2746"/>
                    <a:pt x="2383" y="2656"/>
                    <a:pt x="2420" y="2613"/>
                  </a:cubicBezTo>
                  <a:cubicBezTo>
                    <a:pt x="2457" y="2570"/>
                    <a:pt x="2461" y="2522"/>
                    <a:pt x="2429" y="2540"/>
                  </a:cubicBezTo>
                  <a:cubicBezTo>
                    <a:pt x="2397" y="2558"/>
                    <a:pt x="2316" y="2670"/>
                    <a:pt x="2228" y="2723"/>
                  </a:cubicBezTo>
                  <a:cubicBezTo>
                    <a:pt x="2140" y="2776"/>
                    <a:pt x="2012" y="2829"/>
                    <a:pt x="1899" y="2860"/>
                  </a:cubicBezTo>
                  <a:cubicBezTo>
                    <a:pt x="1785" y="2891"/>
                    <a:pt x="1670" y="2903"/>
                    <a:pt x="1550" y="2906"/>
                  </a:cubicBezTo>
                  <a:cubicBezTo>
                    <a:pt x="1430" y="2909"/>
                    <a:pt x="1303" y="2915"/>
                    <a:pt x="1175" y="2879"/>
                  </a:cubicBezTo>
                  <a:cubicBezTo>
                    <a:pt x="1047" y="2843"/>
                    <a:pt x="889" y="2746"/>
                    <a:pt x="783" y="2687"/>
                  </a:cubicBezTo>
                  <a:cubicBezTo>
                    <a:pt x="677" y="2628"/>
                    <a:pt x="630" y="2623"/>
                    <a:pt x="536" y="2522"/>
                  </a:cubicBezTo>
                  <a:cubicBezTo>
                    <a:pt x="442" y="2421"/>
                    <a:pt x="283" y="2302"/>
                    <a:pt x="216" y="2083"/>
                  </a:cubicBezTo>
                  <a:cubicBezTo>
                    <a:pt x="149" y="1864"/>
                    <a:pt x="146" y="1391"/>
                    <a:pt x="134" y="1205"/>
                  </a:cubicBezTo>
                  <a:cubicBezTo>
                    <a:pt x="122" y="1019"/>
                    <a:pt x="84" y="1091"/>
                    <a:pt x="143" y="968"/>
                  </a:cubicBezTo>
                  <a:cubicBezTo>
                    <a:pt x="202" y="845"/>
                    <a:pt x="334" y="605"/>
                    <a:pt x="489" y="465"/>
                  </a:cubicBezTo>
                  <a:cubicBezTo>
                    <a:pt x="644" y="325"/>
                    <a:pt x="854" y="191"/>
                    <a:pt x="1075" y="127"/>
                  </a:cubicBezTo>
                  <a:cubicBezTo>
                    <a:pt x="1296" y="63"/>
                    <a:pt x="1607" y="56"/>
                    <a:pt x="1815" y="81"/>
                  </a:cubicBezTo>
                  <a:cubicBezTo>
                    <a:pt x="2024" y="106"/>
                    <a:pt x="2225" y="231"/>
                    <a:pt x="2325" y="279"/>
                  </a:cubicBezTo>
                  <a:cubicBezTo>
                    <a:pt x="2425" y="327"/>
                    <a:pt x="2399" y="368"/>
                    <a:pt x="2416" y="370"/>
                  </a:cubicBezTo>
                  <a:cubicBezTo>
                    <a:pt x="2433" y="372"/>
                    <a:pt x="2427" y="306"/>
                    <a:pt x="2429" y="291"/>
                  </a:cubicBezTo>
                  <a:cubicBezTo>
                    <a:pt x="2431" y="276"/>
                    <a:pt x="2429" y="284"/>
                    <a:pt x="2429" y="282"/>
                  </a:cubicBezTo>
                  <a:close/>
                </a:path>
              </a:pathLst>
            </a:custGeom>
            <a:solidFill>
              <a:schemeClr val="bg1"/>
            </a:solidFill>
            <a:ln w="9525">
              <a:noFill/>
              <a:round/>
              <a:headEnd/>
              <a:tailEnd/>
            </a:ln>
            <a:effectLst/>
          </p:spPr>
          <p:txBody>
            <a:bodyPr/>
            <a:lstStyle/>
            <a:p>
              <a:endParaRPr lang="ja-JP" altLang="en-US"/>
            </a:p>
          </p:txBody>
        </p:sp>
      </p:grpSp>
      <p:grpSp>
        <p:nvGrpSpPr>
          <p:cNvPr id="4" name="Group 37"/>
          <p:cNvGrpSpPr>
            <a:grpSpLocks/>
          </p:cNvGrpSpPr>
          <p:nvPr/>
        </p:nvGrpSpPr>
        <p:grpSpPr bwMode="auto">
          <a:xfrm>
            <a:off x="0" y="0"/>
            <a:ext cx="9158288" cy="6858000"/>
            <a:chOff x="0" y="0"/>
            <a:chExt cx="5769" cy="4320"/>
          </a:xfrm>
        </p:grpSpPr>
        <p:sp>
          <p:nvSpPr>
            <p:cNvPr id="1062" name="AutoShape 38"/>
            <p:cNvSpPr>
              <a:spLocks noChangeArrowheads="1"/>
            </p:cNvSpPr>
            <p:nvPr userDrawn="1"/>
          </p:nvSpPr>
          <p:spPr bwMode="gray">
            <a:xfrm>
              <a:off x="24" y="24"/>
              <a:ext cx="5718" cy="4272"/>
            </a:xfrm>
            <a:prstGeom prst="roundRect">
              <a:avLst>
                <a:gd name="adj" fmla="val 6014"/>
              </a:avLst>
            </a:prstGeom>
            <a:noFill/>
            <a:ln w="76200">
              <a:solidFill>
                <a:schemeClr val="tx1"/>
              </a:solidFill>
              <a:round/>
              <a:headEnd/>
              <a:tailEnd/>
            </a:ln>
            <a:effectLst/>
          </p:spPr>
          <p:txBody>
            <a:bodyPr wrap="none" anchor="ctr"/>
            <a:lstStyle/>
            <a:p>
              <a:endParaRPr lang="ja-JP" altLang="en-US"/>
            </a:p>
          </p:txBody>
        </p:sp>
        <p:sp>
          <p:nvSpPr>
            <p:cNvPr id="1063" name="Freeform 39"/>
            <p:cNvSpPr>
              <a:spLocks/>
            </p:cNvSpPr>
            <p:nvPr userDrawn="1"/>
          </p:nvSpPr>
          <p:spPr bwMode="gray">
            <a:xfrm>
              <a:off x="0" y="0"/>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1064" name="Freeform 40"/>
            <p:cNvSpPr>
              <a:spLocks/>
            </p:cNvSpPr>
            <p:nvPr userDrawn="1"/>
          </p:nvSpPr>
          <p:spPr bwMode="gray">
            <a:xfrm rot="10800000">
              <a:off x="5481" y="4032"/>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1065" name="Freeform 41"/>
            <p:cNvSpPr>
              <a:spLocks/>
            </p:cNvSpPr>
            <p:nvPr userDrawn="1"/>
          </p:nvSpPr>
          <p:spPr bwMode="gray">
            <a:xfrm rot="5400000">
              <a:off x="5481" y="0"/>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sp>
          <p:nvSpPr>
            <p:cNvPr id="1066" name="Freeform 42"/>
            <p:cNvSpPr>
              <a:spLocks/>
            </p:cNvSpPr>
            <p:nvPr userDrawn="1"/>
          </p:nvSpPr>
          <p:spPr bwMode="gray">
            <a:xfrm rot="16200000">
              <a:off x="0" y="4032"/>
              <a:ext cx="288" cy="288"/>
            </a:xfrm>
            <a:custGeom>
              <a:avLst/>
              <a:gdLst/>
              <a:ahLst/>
              <a:cxnLst>
                <a:cxn ang="0">
                  <a:pos x="0" y="288"/>
                </a:cxn>
                <a:cxn ang="0">
                  <a:pos x="82" y="144"/>
                </a:cxn>
                <a:cxn ang="0">
                  <a:pos x="165" y="36"/>
                </a:cxn>
                <a:cxn ang="0">
                  <a:pos x="288" y="0"/>
                </a:cxn>
                <a:cxn ang="0">
                  <a:pos x="0" y="0"/>
                </a:cxn>
              </a:cxnLst>
              <a:rect l="0" t="0" r="r" b="b"/>
              <a:pathLst>
                <a:path w="288" h="288">
                  <a:moveTo>
                    <a:pt x="0" y="288"/>
                  </a:moveTo>
                  <a:lnTo>
                    <a:pt x="82" y="144"/>
                  </a:lnTo>
                  <a:lnTo>
                    <a:pt x="165" y="36"/>
                  </a:lnTo>
                  <a:lnTo>
                    <a:pt x="288" y="0"/>
                  </a:lnTo>
                  <a:lnTo>
                    <a:pt x="0" y="0"/>
                  </a:lnTo>
                </a:path>
              </a:pathLst>
            </a:custGeom>
            <a:solidFill>
              <a:schemeClr val="tx1"/>
            </a:solidFill>
            <a:ln w="9525">
              <a:noFill/>
              <a:round/>
              <a:headEnd/>
              <a:tailEnd/>
            </a:ln>
            <a:effectLst/>
          </p:spPr>
          <p:txBody>
            <a:bodyPr/>
            <a:lstStyle/>
            <a:p>
              <a:endParaRPr lang="ja-JP" altLang="en-US"/>
            </a:p>
          </p:txBody>
        </p:sp>
      </p:grpSp>
      <p:sp>
        <p:nvSpPr>
          <p:cNvPr id="1028" name="Rectangle 4"/>
          <p:cNvSpPr>
            <a:spLocks noGrp="1" noChangeArrowheads="1"/>
          </p:cNvSpPr>
          <p:nvPr>
            <p:ph type="dt" sz="half" idx="2"/>
          </p:nvPr>
        </p:nvSpPr>
        <p:spPr bwMode="auto">
          <a:xfrm>
            <a:off x="457200" y="64389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ja-JP"/>
          </a:p>
        </p:txBody>
      </p:sp>
      <p:sp>
        <p:nvSpPr>
          <p:cNvPr id="1029" name="Rectangle 5"/>
          <p:cNvSpPr>
            <a:spLocks noGrp="1" noChangeArrowheads="1"/>
          </p:cNvSpPr>
          <p:nvPr>
            <p:ph type="ftr" sz="quarter" idx="3"/>
          </p:nvPr>
        </p:nvSpPr>
        <p:spPr bwMode="auto">
          <a:xfrm>
            <a:off x="3124200" y="64389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ja-JP"/>
          </a:p>
        </p:txBody>
      </p:sp>
      <p:sp>
        <p:nvSpPr>
          <p:cNvPr id="1030" name="Rectangle 6"/>
          <p:cNvSpPr>
            <a:spLocks noGrp="1" noChangeArrowheads="1"/>
          </p:cNvSpPr>
          <p:nvPr>
            <p:ph type="sldNum" sz="quarter" idx="4"/>
          </p:nvPr>
        </p:nvSpPr>
        <p:spPr bwMode="auto">
          <a:xfrm>
            <a:off x="6553200" y="64389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6F1F2EF-8D1B-4D0E-8340-45F40D8AAA77}" type="slidenum">
              <a:rPr lang="en-US" altLang="ja-JP" smtClean="0"/>
              <a:pPr/>
              <a:t>‹#›</a:t>
            </a:fld>
            <a:endParaRPr lang="en-US" altLang="ja-JP"/>
          </a:p>
        </p:txBody>
      </p:sp>
      <p:sp>
        <p:nvSpPr>
          <p:cNvPr id="1067" name="Line 43"/>
          <p:cNvSpPr>
            <a:spLocks noChangeShapeType="1"/>
          </p:cNvSpPr>
          <p:nvPr/>
        </p:nvSpPr>
        <p:spPr bwMode="auto">
          <a:xfrm>
            <a:off x="323850" y="6386513"/>
            <a:ext cx="8496300" cy="0"/>
          </a:xfrm>
          <a:prstGeom prst="line">
            <a:avLst/>
          </a:prstGeom>
          <a:noFill/>
          <a:ln w="9525">
            <a:solidFill>
              <a:schemeClr val="tx2"/>
            </a:solidFill>
            <a:round/>
            <a:headEnd/>
            <a:tailEnd/>
          </a:ln>
          <a:effectLst/>
        </p:spPr>
        <p:txBody>
          <a:bodyPr/>
          <a:lstStyle/>
          <a:p>
            <a:endParaRPr lang="ja-JP" altLang="en-US"/>
          </a:p>
        </p:txBody>
      </p:sp>
      <p:sp>
        <p:nvSpPr>
          <p:cNvPr id="1027" name="Rectangle 3"/>
          <p:cNvSpPr>
            <a:spLocks noGrp="1" noChangeArrowheads="1"/>
          </p:cNvSpPr>
          <p:nvPr>
            <p:ph type="body" idx="1"/>
          </p:nvPr>
        </p:nvSpPr>
        <p:spPr bwMode="auto">
          <a:xfrm>
            <a:off x="457200" y="12954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ctr" rtl="0" eaLnBrk="1" fontAlgn="base" hangingPunct="1">
        <a:spcBef>
          <a:spcPct val="0"/>
        </a:spcBef>
        <a:spcAft>
          <a:spcPct val="0"/>
        </a:spcAft>
        <a:defRPr kumimoji="1" sz="4000">
          <a:solidFill>
            <a:schemeClr val="tx2"/>
          </a:solidFill>
          <a:latin typeface="+mj-lt"/>
          <a:ea typeface="+mj-ea"/>
          <a:cs typeface="+mj-cs"/>
        </a:defRPr>
      </a:lvl1pPr>
      <a:lvl2pPr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2pPr>
      <a:lvl3pPr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3pPr>
      <a:lvl4pPr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4pPr>
      <a:lvl5pPr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5pPr>
      <a:lvl6pPr marL="457200"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6pPr>
      <a:lvl7pPr marL="914400"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7pPr>
      <a:lvl8pPr marL="1371600"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8pPr>
      <a:lvl9pPr marL="1828800" algn="ctr" rtl="0" eaLnBrk="1" fontAlgn="base" hangingPunct="1">
        <a:spcBef>
          <a:spcPct val="0"/>
        </a:spcBef>
        <a:spcAft>
          <a:spcPct val="0"/>
        </a:spcAft>
        <a:defRPr kumimoji="1" sz="4000">
          <a:solidFill>
            <a:schemeClr val="tx2"/>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ja-JP" altLang="en-US" smtClean="0"/>
              <a:t>マスタ タイトルの書式設定</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endParaRPr lang="en-US" altLang="ja-JP"/>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ltLang="ja-JP"/>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36F1F2EF-8D1B-4D0E-8340-45F40D8AAA77}" type="slidenum">
              <a:rPr lang="en-US" altLang="ja-JP" smtClean="0"/>
              <a:pPr/>
              <a:t>‹#›</a:t>
            </a:fld>
            <a:endParaRPr lang="en-US" altLang="ja-JP"/>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kumimoji="1"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kumimoji="1"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kumimoji="1"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kumimoji="1"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kumimoji="1"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kumimoji="1"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kumimoji="1"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kumimoji="1"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fld id="{36F1F2EF-8D1B-4D0E-8340-45F40D8AAA77}"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16896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6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6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6897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7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8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16898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8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16899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16899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9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9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16899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6899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6899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899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smtClean="0">
                <a:latin typeface="+mn-lt"/>
              </a:defRPr>
            </a:lvl1pPr>
          </a:lstStyle>
          <a:p>
            <a:pPr>
              <a:defRPr/>
            </a:pPr>
            <a:endParaRPr lang="en-US" altLang="ja-JP"/>
          </a:p>
        </p:txBody>
      </p:sp>
      <p:sp>
        <p:nvSpPr>
          <p:cNvPr id="16900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latin typeface="+mn-lt"/>
              </a:defRPr>
            </a:lvl1pPr>
          </a:lstStyle>
          <a:p>
            <a:pPr>
              <a:defRPr/>
            </a:pPr>
            <a:endParaRPr lang="en-US" altLang="ja-JP"/>
          </a:p>
        </p:txBody>
      </p:sp>
      <p:sp>
        <p:nvSpPr>
          <p:cNvPr id="16900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smtClean="0">
                <a:latin typeface="+mn-lt"/>
              </a:defRPr>
            </a:lvl1pPr>
          </a:lstStyle>
          <a:p>
            <a:pPr>
              <a:defRPr/>
            </a:pPr>
            <a:fld id="{5EDA7503-EED0-4E18-88ED-4C784CE08E9C}"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直線コネクタ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 21"/>
          <p:cNvSpPr>
            <a:spLocks noGrp="1"/>
          </p:cNvSpPr>
          <p:nvPr>
            <p:ph type="title"/>
          </p:nvPr>
        </p:nvSpPr>
        <p:spPr>
          <a:xfrm>
            <a:off x="457200" y="268288"/>
            <a:ext cx="8229600" cy="1398587"/>
          </a:xfrm>
          <a:prstGeom prst="rect">
            <a:avLst/>
          </a:prstGeom>
        </p:spPr>
        <p:txBody>
          <a:bodyPr vert="horz" anchor="ctr">
            <a:normAutofit/>
          </a:bodyPr>
          <a:lstStyle/>
          <a:p>
            <a:r>
              <a:rPr lang="ja-JP" altLang="en-US" smtClean="0"/>
              <a:t>マスタ タイトルの書式設定</a:t>
            </a:r>
            <a:endParaRPr lang="en-US"/>
          </a:p>
        </p:txBody>
      </p:sp>
      <p:sp>
        <p:nvSpPr>
          <p:cNvPr id="8198" name="テキスト プレースホルダ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ltLang="ja-JP"/>
          </a:p>
        </p:txBody>
      </p:sp>
      <p:sp>
        <p:nvSpPr>
          <p:cNvPr id="3" name="フッター プレースホルダ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ja-JP"/>
          </a:p>
        </p:txBody>
      </p:sp>
      <p:sp>
        <p:nvSpPr>
          <p:cNvPr id="23" name="スライド番号プレースホルダ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defRPr>
            </a:lvl1pPr>
          </a:lstStyle>
          <a:p>
            <a:pPr>
              <a:defRPr/>
            </a:pPr>
            <a:fld id="{0DEBF381-5E33-433A-9904-E53073B33197}" type="slidenum">
              <a:rPr lang="en-US" altLang="ja-JP"/>
              <a:pPr>
                <a:defRPr/>
              </a:pPr>
              <a:t>‹#›</a:t>
            </a:fld>
            <a:endParaRPr lang="en-US" altLang="ja-JP"/>
          </a:p>
        </p:txBody>
      </p:sp>
    </p:spTree>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marL="484188" indent="-484188" algn="l" rtl="0" eaLnBrk="1" fontAlgn="base" hangingPunct="1">
        <a:spcBef>
          <a:spcPct val="0"/>
        </a:spcBef>
        <a:spcAft>
          <a:spcPct val="0"/>
        </a:spcAft>
        <a:defRPr kumimoji="1" sz="4200" kern="1200">
          <a:ln w="6350">
            <a:solidFill>
              <a:schemeClr val="accent1">
                <a:shade val="43000"/>
              </a:schemeClr>
            </a:solidFill>
          </a:ln>
          <a:solidFill>
            <a:srgbClr val="E3E3E3"/>
          </a:solidFill>
          <a:effectLst>
            <a:outerShdw blurRad="26000" dist="26000" dir="14500000" algn="tl" rotWithShape="0">
              <a:srgbClr val="000000">
                <a:alpha val="40000"/>
              </a:srgbClr>
            </a:outerShdw>
          </a:effectLst>
          <a:latin typeface="+mj-lt"/>
          <a:ea typeface="+mj-ea"/>
          <a:cs typeface="+mj-cs"/>
        </a:defRPr>
      </a:lvl1pPr>
      <a:lvl2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2pPr>
      <a:lvl3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3pPr>
      <a:lvl4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4pPr>
      <a:lvl5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5pPr>
      <a:lvl6pPr marL="9413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6pPr>
      <a:lvl7pPr marL="13985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7pPr>
      <a:lvl8pPr marL="18557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8pPr>
      <a:lvl9pPr marL="23129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9pPr>
    </p:titleStyle>
    <p:bodyStyle>
      <a:lvl1pPr marL="447675" indent="-382588" algn="l" rtl="0" eaLnBrk="1" fontAlgn="base" hangingPunct="1">
        <a:spcBef>
          <a:spcPct val="20000"/>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822325" indent="-285750" algn="l" rtl="0" eaLnBrk="1" fontAlgn="base" hangingPunct="1">
        <a:spcBef>
          <a:spcPct val="20000"/>
        </a:spcBef>
        <a:spcAft>
          <a:spcPct val="0"/>
        </a:spcAft>
        <a:buClr>
          <a:schemeClr val="accent1"/>
        </a:buClr>
        <a:buSzPct val="95000"/>
        <a:buFont typeface="Verdana" pitchFamily="34" charset="0"/>
        <a:buChar char="›"/>
        <a:defRPr kumimoji="1" sz="2600" kern="1200">
          <a:solidFill>
            <a:schemeClr val="tx1"/>
          </a:solidFill>
          <a:latin typeface="+mn-lt"/>
          <a:ea typeface="+mn-ea"/>
          <a:cs typeface="+mn-cs"/>
        </a:defRPr>
      </a:lvl2pPr>
      <a:lvl3pPr marL="1104900" indent="-228600" algn="l" rtl="0" eaLnBrk="1" fontAlgn="base" hangingPunct="1">
        <a:spcBef>
          <a:spcPct val="20000"/>
        </a:spcBef>
        <a:spcAft>
          <a:spcPct val="0"/>
        </a:spcAft>
        <a:buClr>
          <a:schemeClr val="accent1"/>
        </a:buClr>
        <a:buFont typeface="Wingdings 2" pitchFamily="18" charset="2"/>
        <a:buChar char=""/>
        <a:defRPr kumimoji="1" sz="2400" kern="1200">
          <a:solidFill>
            <a:schemeClr val="tx1"/>
          </a:solidFill>
          <a:latin typeface="+mn-lt"/>
          <a:ea typeface="+mn-ea"/>
          <a:cs typeface="+mn-cs"/>
        </a:defRPr>
      </a:lvl3pPr>
      <a:lvl4pPr marL="1371600" indent="-209550" algn="l" rtl="0" eaLnBrk="1" fontAlgn="base" hangingPunct="1">
        <a:spcBef>
          <a:spcPct val="20000"/>
        </a:spcBef>
        <a:spcAft>
          <a:spcPct val="0"/>
        </a:spcAft>
        <a:buClr>
          <a:schemeClr val="accent1"/>
        </a:buClr>
        <a:buFont typeface="Wingdings 2" pitchFamily="18" charset="2"/>
        <a:buChar char=""/>
        <a:defRPr kumimoji="1" sz="2000" kern="1200">
          <a:solidFill>
            <a:schemeClr val="tx1"/>
          </a:solidFill>
          <a:latin typeface="+mn-lt"/>
          <a:ea typeface="+mn-ea"/>
          <a:cs typeface="+mn-cs"/>
        </a:defRPr>
      </a:lvl4pPr>
      <a:lvl5pPr marL="1600200" indent="-209550" algn="l" rtl="0" eaLnBrk="1" fontAlgn="base" hangingPunct="1">
        <a:spcBef>
          <a:spcPct val="20000"/>
        </a:spcBef>
        <a:spcAft>
          <a:spcPct val="0"/>
        </a:spcAft>
        <a:buClr>
          <a:srgbClr val="E6E6E6"/>
        </a:buClr>
        <a:buFont typeface="Wingdings 2" pitchFamily="18" charset="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p:txBody>
          <a:bodyPr/>
          <a:lstStyle/>
          <a:p>
            <a:r>
              <a:rPr lang="ja-JP" altLang="en-US" sz="7200"/>
              <a:t>多国籍企業理論</a:t>
            </a:r>
          </a:p>
        </p:txBody>
      </p:sp>
      <p:sp>
        <p:nvSpPr>
          <p:cNvPr id="120835" name="Rectangle 3"/>
          <p:cNvSpPr>
            <a:spLocks noGrp="1" noChangeArrowheads="1"/>
          </p:cNvSpPr>
          <p:nvPr>
            <p:ph type="subTitle" idx="1"/>
          </p:nvPr>
        </p:nvSpPr>
        <p:spPr/>
        <p:txBody>
          <a:bodyPr/>
          <a:lstStyle/>
          <a:p>
            <a:r>
              <a:rPr lang="ja-JP" altLang="en-US"/>
              <a:t>内部化理論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r>
              <a:rPr lang="en-US" altLang="ja-JP" sz="4000"/>
              <a:t>C.</a:t>
            </a:r>
            <a:r>
              <a:rPr lang="ja-JP" altLang="en-US" sz="4000"/>
              <a:t>キンドルバーガー</a:t>
            </a:r>
            <a:br>
              <a:rPr lang="ja-JP" altLang="en-US" sz="4000"/>
            </a:br>
            <a:r>
              <a:rPr lang="ja-JP" altLang="en-US" sz="4000"/>
              <a:t>「独占的優位」</a:t>
            </a:r>
          </a:p>
        </p:txBody>
      </p:sp>
      <p:sp>
        <p:nvSpPr>
          <p:cNvPr id="148483" name="Rectangle 3"/>
          <p:cNvSpPr>
            <a:spLocks noGrp="1" noChangeArrowheads="1"/>
          </p:cNvSpPr>
          <p:nvPr>
            <p:ph idx="1"/>
          </p:nvPr>
        </p:nvSpPr>
        <p:spPr>
          <a:xfrm>
            <a:off x="1115616" y="1600200"/>
            <a:ext cx="7571184" cy="2187575"/>
          </a:xfrm>
          <a:ln w="12700">
            <a:solidFill>
              <a:schemeClr val="tx1"/>
            </a:solidFill>
          </a:ln>
        </p:spPr>
        <p:txBody>
          <a:bodyPr/>
          <a:lstStyle/>
          <a:p>
            <a:pPr>
              <a:lnSpc>
                <a:spcPct val="90000"/>
              </a:lnSpc>
            </a:pPr>
            <a:r>
              <a:rPr lang="ja-JP" altLang="en-US" dirty="0"/>
              <a:t>製品市場における完全競争からの乖離</a:t>
            </a:r>
          </a:p>
          <a:p>
            <a:pPr>
              <a:lnSpc>
                <a:spcPct val="90000"/>
              </a:lnSpc>
            </a:pPr>
            <a:r>
              <a:rPr lang="ja-JP" altLang="en-US" dirty="0"/>
              <a:t>要素市場における完全競争からの乖離</a:t>
            </a:r>
          </a:p>
          <a:p>
            <a:pPr>
              <a:lnSpc>
                <a:spcPct val="90000"/>
              </a:lnSpc>
            </a:pPr>
            <a:r>
              <a:rPr lang="ja-JP" altLang="en-US" dirty="0"/>
              <a:t>規模の経済性</a:t>
            </a:r>
            <a:r>
              <a:rPr lang="en-US" altLang="ja-JP" dirty="0"/>
              <a:t>:</a:t>
            </a:r>
            <a:r>
              <a:rPr lang="ja-JP" altLang="en-US" dirty="0"/>
              <a:t>水平・垂直統合</a:t>
            </a:r>
          </a:p>
          <a:p>
            <a:pPr>
              <a:lnSpc>
                <a:spcPct val="90000"/>
              </a:lnSpc>
            </a:pPr>
            <a:r>
              <a:rPr lang="ja-JP" altLang="en-US" dirty="0"/>
              <a:t>外部要因の存在：規制・奨励策等</a:t>
            </a:r>
          </a:p>
        </p:txBody>
      </p:sp>
      <p:sp>
        <p:nvSpPr>
          <p:cNvPr id="148484" name="Text Box 4"/>
          <p:cNvSpPr txBox="1">
            <a:spLocks noChangeArrowheads="1"/>
          </p:cNvSpPr>
          <p:nvPr/>
        </p:nvSpPr>
        <p:spPr bwMode="auto">
          <a:xfrm>
            <a:off x="1259632" y="4652963"/>
            <a:ext cx="6862018" cy="1569660"/>
          </a:xfrm>
          <a:prstGeom prst="rect">
            <a:avLst/>
          </a:prstGeom>
          <a:noFill/>
          <a:ln w="9525">
            <a:noFill/>
            <a:miter lim="800000"/>
            <a:headEnd/>
            <a:tailEnd/>
          </a:ln>
          <a:effectLst/>
        </p:spPr>
        <p:txBody>
          <a:bodyPr wrap="square">
            <a:spAutoFit/>
          </a:bodyPr>
          <a:lstStyle/>
          <a:p>
            <a:pPr>
              <a:buFontTx/>
              <a:buChar char="•"/>
            </a:pPr>
            <a:r>
              <a:rPr lang="ja-JP" altLang="en-US" sz="3200" dirty="0">
                <a:latin typeface="Arial" pitchFamily="34" charset="0"/>
              </a:rPr>
              <a:t>完全競争の否定</a:t>
            </a:r>
          </a:p>
          <a:p>
            <a:pPr>
              <a:buFontTx/>
              <a:buChar char="•"/>
            </a:pPr>
            <a:r>
              <a:rPr lang="ja-JP" altLang="en-US" sz="3200" dirty="0">
                <a:latin typeface="Arial" pitchFamily="34" charset="0"/>
              </a:rPr>
              <a:t>経済安定性、寡占性の追求</a:t>
            </a:r>
          </a:p>
          <a:p>
            <a:pPr>
              <a:buFontTx/>
              <a:buChar char="•"/>
            </a:pPr>
            <a:endParaRPr lang="en-US" altLang="ja-JP" sz="3200" dirty="0">
              <a:latin typeface="Arial" pitchFamily="34" charset="0"/>
            </a:endParaRPr>
          </a:p>
        </p:txBody>
      </p:sp>
      <p:sp>
        <p:nvSpPr>
          <p:cNvPr id="148485" name="AutoShape 5"/>
          <p:cNvSpPr>
            <a:spLocks noChangeArrowheads="1"/>
          </p:cNvSpPr>
          <p:nvPr/>
        </p:nvSpPr>
        <p:spPr bwMode="auto">
          <a:xfrm>
            <a:off x="3203575" y="3860800"/>
            <a:ext cx="863600" cy="6477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r>
              <a:rPr lang="ja-JP" altLang="en-US"/>
              <a:t>ハイマー理論の評価</a:t>
            </a:r>
          </a:p>
        </p:txBody>
      </p:sp>
      <p:sp>
        <p:nvSpPr>
          <p:cNvPr id="149507" name="Rectangle 3"/>
          <p:cNvSpPr>
            <a:spLocks noGrp="1" noChangeArrowheads="1"/>
          </p:cNvSpPr>
          <p:nvPr>
            <p:ph idx="1"/>
          </p:nvPr>
        </p:nvSpPr>
        <p:spPr/>
        <p:txBody>
          <a:bodyPr/>
          <a:lstStyle/>
          <a:p>
            <a:pPr marL="609600" indent="-609600">
              <a:buFontTx/>
              <a:buAutoNum type="arabicPeriod"/>
            </a:pPr>
            <a:r>
              <a:rPr lang="ja-JP" altLang="en-US"/>
              <a:t>優位性の命題を提示し、</a:t>
            </a:r>
            <a:r>
              <a:rPr lang="en-US" altLang="ja-JP"/>
              <a:t>FDl</a:t>
            </a:r>
            <a:r>
              <a:rPr lang="ja-JP" altLang="en-US"/>
              <a:t>を資本移動理論から産業組織論へ展開 </a:t>
            </a:r>
          </a:p>
          <a:p>
            <a:pPr marL="609600" indent="-609600">
              <a:buFontTx/>
              <a:buAutoNum type="arabicPeriod"/>
            </a:pPr>
            <a:r>
              <a:rPr lang="ja-JP" altLang="en-US"/>
              <a:t>市場の不完全性を提示</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r>
              <a:rPr lang="ja-JP" altLang="en-US"/>
              <a:t>ハイマー理論の限界</a:t>
            </a:r>
          </a:p>
        </p:txBody>
      </p:sp>
      <p:sp>
        <p:nvSpPr>
          <p:cNvPr id="150531" name="Rectangle 3"/>
          <p:cNvSpPr>
            <a:spLocks noGrp="1" noChangeArrowheads="1"/>
          </p:cNvSpPr>
          <p:nvPr>
            <p:ph idx="1"/>
          </p:nvPr>
        </p:nvSpPr>
        <p:spPr/>
        <p:txBody>
          <a:bodyPr/>
          <a:lstStyle/>
          <a:p>
            <a:pPr marL="609600" indent="-609600">
              <a:buClr>
                <a:schemeClr val="tx1"/>
              </a:buClr>
              <a:buFontTx/>
              <a:buAutoNum type="circleNumDbPlain"/>
            </a:pPr>
            <a:r>
              <a:rPr lang="ja-JP" altLang="en-US"/>
              <a:t>初期の</a:t>
            </a:r>
            <a:r>
              <a:rPr lang="en-US" altLang="ja-JP"/>
              <a:t>FDl</a:t>
            </a:r>
            <a:r>
              <a:rPr lang="ja-JP" altLang="en-US"/>
              <a:t>には有効だが、グローバル化することが企業に優位性を与える理論に欠如 </a:t>
            </a:r>
          </a:p>
          <a:p>
            <a:pPr marL="609600" indent="-609600">
              <a:buClr>
                <a:schemeClr val="tx1"/>
              </a:buClr>
              <a:buFontTx/>
              <a:buAutoNum type="circleNumDbPlain"/>
            </a:pPr>
            <a:r>
              <a:rPr lang="en-US" altLang="ja-JP"/>
              <a:t>MNE</a:t>
            </a:r>
            <a:r>
              <a:rPr lang="ja-JP" altLang="en-US"/>
              <a:t>を独占利潤の追求者と捉えたため、取引司ストに対する効率の追求者という概念が欠如 </a:t>
            </a:r>
          </a:p>
          <a:p>
            <a:pPr marL="609600" indent="-609600">
              <a:buClr>
                <a:schemeClr val="tx1"/>
              </a:buClr>
              <a:buFontTx/>
              <a:buAutoNum type="circleNumDbPlain"/>
            </a:pPr>
            <a:r>
              <a:rPr lang="ja-JP" altLang="en-US"/>
              <a:t>優位性を所与にしている短期理論なため、優位性の獲得について言及していない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r>
              <a:rPr lang="ja-JP" altLang="en-US" dirty="0">
                <a:latin typeface="+mn-ea"/>
                <a:ea typeface="+mn-ea"/>
              </a:rPr>
              <a:t>コースの取引コスト論</a:t>
            </a:r>
          </a:p>
        </p:txBody>
      </p:sp>
      <p:sp>
        <p:nvSpPr>
          <p:cNvPr id="151555" name="Rectangle 3"/>
          <p:cNvSpPr>
            <a:spLocks noGrp="1" noChangeArrowheads="1"/>
          </p:cNvSpPr>
          <p:nvPr>
            <p:ph idx="1"/>
          </p:nvPr>
        </p:nvSpPr>
        <p:spPr>
          <a:xfrm>
            <a:off x="468313" y="2708275"/>
            <a:ext cx="8229600" cy="3560763"/>
          </a:xfrm>
        </p:spPr>
        <p:txBody>
          <a:bodyPr/>
          <a:lstStyle/>
          <a:p>
            <a:pPr marL="263525" indent="-263525">
              <a:lnSpc>
                <a:spcPct val="80000"/>
              </a:lnSpc>
              <a:buFont typeface="Wingdings" pitchFamily="2" charset="2"/>
              <a:buNone/>
            </a:pPr>
            <a:endParaRPr lang="en-US" altLang="ja-JP" sz="2000" u="sng"/>
          </a:p>
          <a:p>
            <a:pPr marL="263525" indent="-263525" algn="ctr">
              <a:lnSpc>
                <a:spcPct val="110000"/>
              </a:lnSpc>
              <a:buFont typeface="Wingdings" pitchFamily="2" charset="2"/>
              <a:buNone/>
            </a:pPr>
            <a:r>
              <a:rPr lang="ja-JP" altLang="en-US" sz="2000" u="sng"/>
              <a:t>取引費用の概念</a:t>
            </a:r>
            <a:endParaRPr lang="ja-JP" altLang="en-US" sz="2000"/>
          </a:p>
          <a:p>
            <a:pPr marL="263525" indent="-263525">
              <a:lnSpc>
                <a:spcPct val="80000"/>
              </a:lnSpc>
              <a:buFontTx/>
              <a:buAutoNum type="arabicPeriod"/>
            </a:pPr>
            <a:r>
              <a:rPr lang="ja-JP" altLang="en-US" sz="2000"/>
              <a:t>価格メカニズムを通して生産を「組織化」する上で、関連価格が何であるか発見するためのコスト</a:t>
            </a:r>
          </a:p>
          <a:p>
            <a:pPr marL="263525" indent="-263525">
              <a:lnSpc>
                <a:spcPct val="80000"/>
              </a:lnSpc>
              <a:buFontTx/>
              <a:buAutoNum type="arabicPeriod"/>
            </a:pPr>
            <a:r>
              <a:rPr lang="ja-JP" altLang="en-US" sz="2000"/>
              <a:t>個々の取引契約の交渉と締結のためのコスト</a:t>
            </a:r>
          </a:p>
          <a:p>
            <a:pPr marL="263525" indent="-263525">
              <a:lnSpc>
                <a:spcPct val="80000"/>
              </a:lnSpc>
              <a:buFontTx/>
              <a:buAutoNum type="arabicPeriod"/>
            </a:pPr>
            <a:r>
              <a:rPr lang="ja-JP" altLang="en-US" sz="2000"/>
              <a:t>短期契約では両当事者にはたすべき義務の内容が明瞭に特定できないことから起こるコスト</a:t>
            </a:r>
          </a:p>
          <a:p>
            <a:pPr marL="263525" indent="-263525">
              <a:lnSpc>
                <a:spcPct val="80000"/>
              </a:lnSpc>
              <a:buFontTx/>
              <a:buAutoNum type="arabicPeriod"/>
            </a:pPr>
            <a:r>
              <a:rPr lang="ja-JP" altLang="en-US" sz="2000"/>
              <a:t>市場を利用するところからくる資源配分の不確実性</a:t>
            </a:r>
          </a:p>
          <a:p>
            <a:pPr marL="263525" indent="-263525">
              <a:lnSpc>
                <a:spcPct val="80000"/>
              </a:lnSpc>
              <a:buFontTx/>
              <a:buAutoNum type="arabicPeriod"/>
            </a:pPr>
            <a:r>
              <a:rPr lang="ja-JP" altLang="en-US" sz="2000"/>
              <a:t>市場取引に対する課税、割当、価格統制などの諸規制</a:t>
            </a:r>
            <a:r>
              <a:rPr lang="en-US" altLang="ja-JP" sz="2000"/>
              <a:t>(</a:t>
            </a:r>
            <a:r>
              <a:rPr lang="ja-JP" altLang="en-US" sz="2000"/>
              <a:t>これは市場での交換取引と、企業内で組織化される同じ取引が政府や規制権をもつ他の団体によってしばしば別個に扱われるということで、間接税などが例にあげられる。</a:t>
            </a:r>
            <a:r>
              <a:rPr lang="en-US" altLang="ja-JP" sz="2000"/>
              <a:t>)</a:t>
            </a:r>
            <a:endParaRPr lang="en-US" altLang="ja-JP" sz="2000" u="sng"/>
          </a:p>
        </p:txBody>
      </p:sp>
      <p:sp>
        <p:nvSpPr>
          <p:cNvPr id="151556" name="Text Box 4"/>
          <p:cNvSpPr txBox="1">
            <a:spLocks noChangeArrowheads="1"/>
          </p:cNvSpPr>
          <p:nvPr/>
        </p:nvSpPr>
        <p:spPr bwMode="auto">
          <a:xfrm>
            <a:off x="468313" y="1412875"/>
            <a:ext cx="8099425" cy="1196975"/>
          </a:xfrm>
          <a:prstGeom prst="rect">
            <a:avLst/>
          </a:prstGeom>
          <a:noFill/>
          <a:ln w="9525">
            <a:solidFill>
              <a:schemeClr val="tx1"/>
            </a:solidFill>
            <a:miter lim="800000"/>
            <a:headEnd/>
            <a:tailEnd/>
          </a:ln>
          <a:effectLst/>
        </p:spPr>
        <p:txBody>
          <a:bodyPr>
            <a:spAutoFit/>
          </a:bodyPr>
          <a:lstStyle/>
          <a:p>
            <a:r>
              <a:rPr lang="ja-JP" altLang="en-US" sz="2400">
                <a:latin typeface="Arial" pitchFamily="34" charset="0"/>
              </a:rPr>
              <a:t>市場に媒介される交換経済の中に、なぜ、この市場メカニズムを排除する</a:t>
            </a:r>
            <a:r>
              <a:rPr lang="en-US" altLang="ja-JP" sz="2400">
                <a:latin typeface="Arial" pitchFamily="34" charset="0"/>
              </a:rPr>
              <a:t>『</a:t>
            </a:r>
            <a:r>
              <a:rPr lang="ja-JP" altLang="en-US" sz="2400">
                <a:latin typeface="Arial" pitchFamily="34" charset="0"/>
              </a:rPr>
              <a:t>企業</a:t>
            </a:r>
            <a:r>
              <a:rPr lang="en-US" altLang="ja-JP" sz="2400">
                <a:latin typeface="Arial" pitchFamily="34" charset="0"/>
              </a:rPr>
              <a:t>』</a:t>
            </a:r>
            <a:r>
              <a:rPr lang="ja-JP" altLang="en-US" sz="2400">
                <a:latin typeface="Arial" pitchFamily="34" charset="0"/>
              </a:rPr>
              <a:t>が出現するのか、そしてこの企業の均衡規模は何によって決定されるか。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normAutofit fontScale="90000"/>
          </a:bodyPr>
          <a:lstStyle/>
          <a:p>
            <a:r>
              <a:rPr lang="ja-JP" altLang="en-US" dirty="0">
                <a:latin typeface="+mn-ea"/>
                <a:ea typeface="+mn-ea"/>
              </a:rPr>
              <a:t>取引コスト論による企業理論</a:t>
            </a:r>
          </a:p>
        </p:txBody>
      </p:sp>
      <p:sp>
        <p:nvSpPr>
          <p:cNvPr id="152579" name="Rectangle 3"/>
          <p:cNvSpPr>
            <a:spLocks noGrp="1" noChangeArrowheads="1"/>
          </p:cNvSpPr>
          <p:nvPr>
            <p:ph idx="1"/>
          </p:nvPr>
        </p:nvSpPr>
        <p:spPr>
          <a:xfrm>
            <a:off x="457200" y="1600200"/>
            <a:ext cx="8229600" cy="4925144"/>
          </a:xfrm>
          <a:ln/>
        </p:spPr>
        <p:txBody>
          <a:bodyPr>
            <a:normAutofit lnSpcReduction="10000"/>
          </a:bodyPr>
          <a:lstStyle/>
          <a:p>
            <a:pPr marL="263525" indent="-263525" algn="ctr">
              <a:lnSpc>
                <a:spcPct val="110000"/>
              </a:lnSpc>
              <a:buFont typeface="Wingdings" pitchFamily="2" charset="2"/>
              <a:buNone/>
            </a:pPr>
            <a:r>
              <a:rPr lang="ja-JP" altLang="en-US" sz="2000" u="sng" dirty="0"/>
              <a:t>企業が拡張をめざす条件</a:t>
            </a:r>
            <a:endParaRPr lang="ja-JP" altLang="en-US" sz="2000" dirty="0"/>
          </a:p>
          <a:p>
            <a:pPr marL="263525" indent="-263525">
              <a:lnSpc>
                <a:spcPct val="150000"/>
              </a:lnSpc>
              <a:buFontTx/>
              <a:buAutoNum type="arabicPeriod"/>
            </a:pPr>
            <a:r>
              <a:rPr lang="ja-JP" altLang="en-US" sz="2000" dirty="0"/>
              <a:t>組織化コストが少なくなればなるほど、そして、これらのコストが組織化された取引の増大と共に上昇するのが緩慢であればあるほど。</a:t>
            </a:r>
          </a:p>
          <a:p>
            <a:pPr marL="263525" indent="-263525">
              <a:lnSpc>
                <a:spcPct val="150000"/>
              </a:lnSpc>
              <a:buFontTx/>
              <a:buAutoNum type="arabicPeriod"/>
            </a:pPr>
            <a:r>
              <a:rPr lang="ja-JP" altLang="en-US" sz="2000" dirty="0"/>
              <a:t>企業者のミスがより少なく、組織化された取引上の増大と共にそのミスの増大がより少なくなるにつれて。</a:t>
            </a:r>
          </a:p>
          <a:p>
            <a:pPr marL="263525" indent="-263525">
              <a:lnSpc>
                <a:spcPct val="150000"/>
              </a:lnSpc>
              <a:buFontTx/>
              <a:buAutoNum type="arabicPeriod"/>
            </a:pPr>
            <a:r>
              <a:rPr lang="ja-JP" altLang="en-US" sz="2000" dirty="0"/>
              <a:t>比較的大きな企業の生産要素の供給価格上の低下</a:t>
            </a:r>
            <a:r>
              <a:rPr lang="en-US" altLang="ja-JP" sz="2000" dirty="0"/>
              <a:t>(</a:t>
            </a:r>
            <a:r>
              <a:rPr lang="ja-JP" altLang="en-US" sz="2000" dirty="0"/>
              <a:t>あるいは上限がより少なくなる</a:t>
            </a:r>
            <a:r>
              <a:rPr lang="en-US" altLang="ja-JP" sz="2000" dirty="0"/>
              <a:t>)</a:t>
            </a:r>
            <a:r>
              <a:rPr lang="ja-JP" altLang="en-US" sz="2000" dirty="0"/>
              <a:t>がより大きくなるにつれて</a:t>
            </a:r>
            <a:r>
              <a:rPr lang="ja-JP" altLang="en-US" sz="2000" dirty="0" smtClean="0"/>
              <a:t>。</a:t>
            </a:r>
            <a:endParaRPr lang="ja-JP" altLang="en-US" sz="2000" u="sng" dirty="0"/>
          </a:p>
          <a:p>
            <a:pPr marL="263525" indent="-263525">
              <a:lnSpc>
                <a:spcPct val="80000"/>
              </a:lnSpc>
              <a:buFontTx/>
              <a:buAutoNum type="arabicPeriod"/>
            </a:pPr>
            <a:endParaRPr lang="ja-JP" altLang="en-US" sz="2000" u="sng" dirty="0"/>
          </a:p>
          <a:p>
            <a:pPr marL="263525" indent="-263525" algn="ctr">
              <a:lnSpc>
                <a:spcPct val="80000"/>
              </a:lnSpc>
              <a:buFont typeface="Wingdings" pitchFamily="2" charset="2"/>
              <a:buNone/>
            </a:pPr>
            <a:r>
              <a:rPr lang="ja-JP" altLang="en-US" sz="2000" u="sng" dirty="0"/>
              <a:t>企業の均衡規模の決定</a:t>
            </a:r>
            <a:endParaRPr lang="ja-JP" altLang="en-US" sz="2000" dirty="0"/>
          </a:p>
          <a:p>
            <a:pPr marL="263525" indent="-263525">
              <a:lnSpc>
                <a:spcPct val="150000"/>
              </a:lnSpc>
              <a:buFont typeface="Wingdings" pitchFamily="2" charset="2"/>
              <a:buNone/>
            </a:pPr>
            <a:r>
              <a:rPr lang="ja-JP" altLang="en-US" sz="2000" dirty="0"/>
              <a:t>追加的な取引を企業内に組織化するコスト</a:t>
            </a:r>
          </a:p>
          <a:p>
            <a:pPr marL="263525" indent="-263525">
              <a:lnSpc>
                <a:spcPct val="150000"/>
              </a:lnSpc>
              <a:buFont typeface="Wingdings" pitchFamily="2" charset="2"/>
              <a:buNone/>
            </a:pPr>
            <a:r>
              <a:rPr lang="ja-JP" altLang="en-US" sz="2000" dirty="0"/>
              <a:t>　　　</a:t>
            </a:r>
            <a:r>
              <a:rPr lang="ja-JP" altLang="en-US" sz="2000" dirty="0" smtClean="0"/>
              <a:t>＞</a:t>
            </a:r>
            <a:r>
              <a:rPr lang="ja-JP" altLang="en-US" sz="2000" dirty="0"/>
              <a:t>　企業が同じ取引を市場で行った場合のコスト　</a:t>
            </a:r>
            <a:r>
              <a:rPr lang="en-US" altLang="ja-JP" sz="2000" dirty="0">
                <a:latin typeface="Arial"/>
              </a:rPr>
              <a:t>…</a:t>
            </a:r>
            <a:r>
              <a:rPr lang="ja-JP" altLang="en-US" sz="2000" dirty="0"/>
              <a:t>市場取引</a:t>
            </a:r>
          </a:p>
          <a:p>
            <a:pPr marL="263525" indent="-263525">
              <a:lnSpc>
                <a:spcPct val="150000"/>
              </a:lnSpc>
              <a:buFont typeface="Wingdings" pitchFamily="2" charset="2"/>
              <a:buNone/>
            </a:pPr>
            <a:r>
              <a:rPr lang="ja-JP" altLang="en-US" sz="2000" dirty="0"/>
              <a:t>　　　</a:t>
            </a:r>
            <a:r>
              <a:rPr lang="ja-JP" altLang="en-US" sz="2000" dirty="0" smtClean="0"/>
              <a:t>＜</a:t>
            </a:r>
            <a:r>
              <a:rPr lang="ja-JP" altLang="en-US" sz="2000" dirty="0"/>
              <a:t>　他の企業に内部化される場合のコスト　　　　</a:t>
            </a:r>
            <a:r>
              <a:rPr lang="en-US" altLang="ja-JP" sz="2000" dirty="0">
                <a:latin typeface="Arial"/>
              </a:rPr>
              <a:t>…</a:t>
            </a:r>
            <a:r>
              <a:rPr lang="ja-JP" altLang="en-US" sz="2000" dirty="0"/>
              <a:t>吸収合併</a:t>
            </a:r>
          </a:p>
          <a:p>
            <a:pPr marL="263525" indent="-263525">
              <a:lnSpc>
                <a:spcPct val="80000"/>
              </a:lnSpc>
            </a:pPr>
            <a:endParaRPr lang="en-US" altLang="ja-JP"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normAutofit/>
          </a:bodyPr>
          <a:lstStyle/>
          <a:p>
            <a:r>
              <a:rPr lang="ja-JP" altLang="en-US" sz="4200" dirty="0">
                <a:latin typeface="+mn-ea"/>
                <a:ea typeface="+mn-ea"/>
              </a:rPr>
              <a:t>ウィリアムソン内部組織の失敗</a:t>
            </a:r>
          </a:p>
        </p:txBody>
      </p:sp>
      <p:sp>
        <p:nvSpPr>
          <p:cNvPr id="153603" name="Rectangle 3"/>
          <p:cNvSpPr>
            <a:spLocks noGrp="1" noChangeArrowheads="1"/>
          </p:cNvSpPr>
          <p:nvPr>
            <p:ph idx="1"/>
          </p:nvPr>
        </p:nvSpPr>
        <p:spPr>
          <a:xfrm>
            <a:off x="457200" y="1600200"/>
            <a:ext cx="8507413" cy="4525963"/>
          </a:xfrm>
        </p:spPr>
        <p:txBody>
          <a:bodyPr/>
          <a:lstStyle/>
          <a:p>
            <a:pPr>
              <a:buFont typeface="Wingdings" pitchFamily="2" charset="2"/>
              <a:buNone/>
            </a:pPr>
            <a:r>
              <a:rPr lang="en-US" altLang="ja-JP" dirty="0"/>
              <a:t>①</a:t>
            </a:r>
            <a:r>
              <a:rPr lang="ja-JP" altLang="en-US" dirty="0"/>
              <a:t>コントロールの喪失</a:t>
            </a:r>
          </a:p>
          <a:p>
            <a:pPr lvl="1">
              <a:buFont typeface="Wingdings" pitchFamily="2" charset="2"/>
              <a:buNone/>
            </a:pPr>
            <a:r>
              <a:rPr lang="ja-JP" altLang="en-US" dirty="0"/>
              <a:t>→システム上の合理性</a:t>
            </a:r>
            <a:r>
              <a:rPr lang="en-US" altLang="ja-JP" dirty="0"/>
              <a:t>VS</a:t>
            </a:r>
            <a:r>
              <a:rPr lang="ja-JP" altLang="en-US" dirty="0"/>
              <a:t>サブグループの合理性</a:t>
            </a:r>
          </a:p>
          <a:p>
            <a:pPr>
              <a:buFont typeface="Wingdings" pitchFamily="2" charset="2"/>
              <a:buNone/>
            </a:pPr>
            <a:r>
              <a:rPr lang="ja-JP" altLang="en-US" dirty="0"/>
              <a:t>②官僚的偏狭性</a:t>
            </a:r>
          </a:p>
          <a:p>
            <a:pPr lvl="1">
              <a:buFont typeface="Wingdings" pitchFamily="2" charset="2"/>
              <a:buNone/>
            </a:pPr>
            <a:r>
              <a:rPr lang="ja-JP" altLang="en-US" dirty="0"/>
              <a:t>→企業規模の拡大化に伴い、組織の階層化が促進</a:t>
            </a:r>
          </a:p>
          <a:p>
            <a:pPr lvl="1">
              <a:buFont typeface="Wingdings" pitchFamily="2" charset="2"/>
              <a:buNone/>
            </a:pPr>
            <a:r>
              <a:rPr lang="ja-JP" altLang="en-US" dirty="0"/>
              <a:t>→経営者の調整上の負担と情報・指令が伝達する過程にノイズを発生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r>
              <a:rPr lang="ja-JP" altLang="en-US"/>
              <a:t>内部化理論の背景</a:t>
            </a:r>
          </a:p>
        </p:txBody>
      </p:sp>
      <p:sp>
        <p:nvSpPr>
          <p:cNvPr id="82947" name="Rectangle 3"/>
          <p:cNvSpPr>
            <a:spLocks noGrp="1" noChangeArrowheads="1"/>
          </p:cNvSpPr>
          <p:nvPr>
            <p:ph idx="1"/>
          </p:nvPr>
        </p:nvSpPr>
        <p:spPr/>
        <p:txBody>
          <a:bodyPr/>
          <a:lstStyle/>
          <a:p>
            <a:r>
              <a:rPr lang="ja-JP" altLang="en-US"/>
              <a:t>ハイマー</a:t>
            </a:r>
          </a:p>
          <a:p>
            <a:pPr>
              <a:buFont typeface="Wingdings" pitchFamily="2" charset="2"/>
              <a:buNone/>
            </a:pPr>
            <a:r>
              <a:rPr lang="ja-JP" altLang="en-US"/>
              <a:t>　企業特殊的優位性を用いた市場の不完全性パラダイム</a:t>
            </a:r>
          </a:p>
          <a:p>
            <a:pPr>
              <a:buFont typeface="Wingdings" pitchFamily="2" charset="2"/>
              <a:buNone/>
            </a:pPr>
            <a:endParaRPr lang="ja-JP" altLang="en-US"/>
          </a:p>
          <a:p>
            <a:r>
              <a:rPr lang="ja-JP" altLang="en-US"/>
              <a:t>コース・ウイリアムソン</a:t>
            </a:r>
          </a:p>
          <a:p>
            <a:pPr>
              <a:buFont typeface="Wingdings" pitchFamily="2" charset="2"/>
              <a:buNone/>
            </a:pPr>
            <a:r>
              <a:rPr lang="ja-JP" altLang="en-US"/>
              <a:t>　取引費用、市場の組織化（内部化コスト）の概念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ja-JP" altLang="en-US"/>
              <a:t>内部化優位性</a:t>
            </a:r>
            <a:br>
              <a:rPr lang="ja-JP" altLang="en-US"/>
            </a:br>
            <a:r>
              <a:rPr lang="ja-JP" altLang="en-US" sz="3600"/>
              <a:t>（バックレー）</a:t>
            </a:r>
            <a:endParaRPr lang="ja-JP" altLang="en-US"/>
          </a:p>
        </p:txBody>
      </p:sp>
      <p:sp>
        <p:nvSpPr>
          <p:cNvPr id="83971" name="Rectangle 3"/>
          <p:cNvSpPr>
            <a:spLocks noGrp="1" noChangeArrowheads="1"/>
          </p:cNvSpPr>
          <p:nvPr>
            <p:ph idx="1"/>
          </p:nvPr>
        </p:nvSpPr>
        <p:spPr/>
        <p:txBody>
          <a:bodyPr/>
          <a:lstStyle/>
          <a:p>
            <a:pPr>
              <a:lnSpc>
                <a:spcPct val="120000"/>
              </a:lnSpc>
            </a:pPr>
            <a:r>
              <a:rPr lang="ja-JP" altLang="en-US"/>
              <a:t>生産をコントロールし計画する能力</a:t>
            </a:r>
          </a:p>
          <a:p>
            <a:pPr>
              <a:lnSpc>
                <a:spcPct val="120000"/>
              </a:lnSpc>
            </a:pPr>
            <a:r>
              <a:rPr lang="ja-JP" altLang="en-US"/>
              <a:t>価格差別化による市場利潤の極大化</a:t>
            </a:r>
          </a:p>
          <a:p>
            <a:pPr>
              <a:lnSpc>
                <a:spcPct val="120000"/>
              </a:lnSpc>
            </a:pPr>
            <a:r>
              <a:rPr lang="ja-JP" altLang="en-US"/>
              <a:t>双方独占市場の回避</a:t>
            </a:r>
          </a:p>
          <a:p>
            <a:pPr>
              <a:lnSpc>
                <a:spcPct val="120000"/>
              </a:lnSpc>
            </a:pPr>
            <a:r>
              <a:rPr lang="ja-JP" altLang="en-US"/>
              <a:t>市場取引で生じる知識移転に伴う不確実性の回避</a:t>
            </a:r>
          </a:p>
          <a:p>
            <a:pPr>
              <a:lnSpc>
                <a:spcPct val="120000"/>
              </a:lnSpc>
            </a:pPr>
            <a:r>
              <a:rPr lang="ja-JP" altLang="en-US"/>
              <a:t>政府の干渉の回避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a:xfrm>
            <a:off x="457200" y="274638"/>
            <a:ext cx="8067675" cy="533400"/>
          </a:xfrm>
        </p:spPr>
        <p:txBody>
          <a:bodyPr/>
          <a:lstStyle/>
          <a:p>
            <a:r>
              <a:rPr lang="ja-JP" altLang="en-US" sz="4000"/>
              <a:t>内部化の理由</a:t>
            </a:r>
          </a:p>
        </p:txBody>
      </p:sp>
      <p:sp>
        <p:nvSpPr>
          <p:cNvPr id="118787" name="Rectangle 3"/>
          <p:cNvSpPr>
            <a:spLocks noGrp="1" noChangeArrowheads="1"/>
          </p:cNvSpPr>
          <p:nvPr>
            <p:ph idx="1"/>
          </p:nvPr>
        </p:nvSpPr>
        <p:spPr/>
        <p:txBody>
          <a:bodyPr/>
          <a:lstStyle/>
          <a:p>
            <a:r>
              <a:rPr lang="ja-JP" altLang="en-US"/>
              <a:t>企業は、巨額の資金を投入し、研究開発を行って開発した新製品に体化されている知識ノウハウやスキルの消散（ｄｉｓｓｉｐａｔｉｏｎ）リスクを最小にするためには、当該製品を輸出（自由貿易）するのが最も望ましい。</a:t>
            </a:r>
          </a:p>
          <a:p>
            <a:r>
              <a:rPr lang="ja-JP" altLang="en-US"/>
              <a:t>しかし、２つの貿易障壁（市場不完全性）が存在するとき、そして知識が公共財化することを回避するために内部化を図る。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500" fill="hold"/>
                                        <p:tgtEl>
                                          <p:spTgt spid="118786"/>
                                        </p:tgtEl>
                                        <p:attrNameLst>
                                          <p:attrName>ppt_x</p:attrName>
                                        </p:attrNameLst>
                                      </p:cBhvr>
                                      <p:tavLst>
                                        <p:tav tm="0">
                                          <p:val>
                                            <p:strVal val="1+#ppt_w/2"/>
                                          </p:val>
                                        </p:tav>
                                        <p:tav tm="100000">
                                          <p:val>
                                            <p:strVal val="#ppt_x"/>
                                          </p:val>
                                        </p:tav>
                                      </p:tavLst>
                                    </p:anim>
                                    <p:anim calcmode="lin" valueType="num">
                                      <p:cBhvr additive="base">
                                        <p:cTn id="8" dur="500" fill="hold"/>
                                        <p:tgtEl>
                                          <p:spTgt spid="1187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8787">
                                            <p:txEl>
                                              <p:pRg st="0" end="0"/>
                                            </p:txEl>
                                          </p:spTgt>
                                        </p:tgtEl>
                                        <p:attrNameLst>
                                          <p:attrName>style.visibility</p:attrName>
                                        </p:attrNameLst>
                                      </p:cBhvr>
                                      <p:to>
                                        <p:strVal val="visible"/>
                                      </p:to>
                                    </p:set>
                                    <p:anim calcmode="lin" valueType="num">
                                      <p:cBhvr additive="base">
                                        <p:cTn id="13" dur="5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8787">
                                            <p:txEl>
                                              <p:pRg st="1" end="1"/>
                                            </p:txEl>
                                          </p:spTgt>
                                        </p:tgtEl>
                                        <p:attrNameLst>
                                          <p:attrName>style.visibility</p:attrName>
                                        </p:attrNameLst>
                                      </p:cBhvr>
                                      <p:to>
                                        <p:strVal val="visible"/>
                                      </p:to>
                                    </p:set>
                                    <p:anim calcmode="lin" valueType="num">
                                      <p:cBhvr additive="base">
                                        <p:cTn id="19" dur="5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187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P spid="11878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a:xfrm>
            <a:off x="457200" y="274638"/>
            <a:ext cx="8067675" cy="838200"/>
          </a:xfrm>
        </p:spPr>
        <p:txBody>
          <a:bodyPr/>
          <a:lstStyle/>
          <a:p>
            <a:r>
              <a:rPr lang="ja-JP" altLang="en-US" sz="4000"/>
              <a:t>内部化とは</a:t>
            </a:r>
          </a:p>
        </p:txBody>
      </p:sp>
      <p:sp>
        <p:nvSpPr>
          <p:cNvPr id="119811" name="Rectangle 3"/>
          <p:cNvSpPr>
            <a:spLocks noGrp="1" noChangeArrowheads="1"/>
          </p:cNvSpPr>
          <p:nvPr>
            <p:ph idx="1"/>
          </p:nvPr>
        </p:nvSpPr>
        <p:spPr/>
        <p:txBody>
          <a:bodyPr/>
          <a:lstStyle/>
          <a:p>
            <a:pPr>
              <a:lnSpc>
                <a:spcPct val="78000"/>
              </a:lnSpc>
            </a:pPr>
            <a:r>
              <a:rPr lang="ja-JP" altLang="en-US"/>
              <a:t>内部化とは、外部市場に代えて</a:t>
            </a:r>
            <a:r>
              <a:rPr lang="en-US" altLang="ja-JP"/>
              <a:t>､</a:t>
            </a:r>
            <a:r>
              <a:rPr lang="ja-JP" altLang="en-US"/>
              <a:t>企業の内部に独自の市場を形成することを指す。</a:t>
            </a:r>
          </a:p>
          <a:p>
            <a:pPr>
              <a:lnSpc>
                <a:spcPct val="78000"/>
              </a:lnSpc>
            </a:pPr>
            <a:r>
              <a:rPr lang="ja-JP" altLang="en-US"/>
              <a:t>企業が垂直統合を図ったり</a:t>
            </a:r>
            <a:r>
              <a:rPr lang="en-US" altLang="ja-JP"/>
              <a:t>､</a:t>
            </a:r>
            <a:r>
              <a:rPr lang="ja-JP" altLang="en-US"/>
              <a:t>あるいはライセンシングではなく、海外直接投資を選好するのは、そのためである。</a:t>
            </a:r>
          </a:p>
          <a:p>
            <a:pPr>
              <a:lnSpc>
                <a:spcPct val="78000"/>
              </a:lnSpc>
            </a:pPr>
            <a:r>
              <a:rPr lang="ja-JP" altLang="en-US"/>
              <a:t>内部化こそ企業が多国籍化をする最大の理由である、と主張するのが内部化モデルである。</a:t>
            </a:r>
          </a:p>
          <a:p>
            <a:pPr>
              <a:lnSpc>
                <a:spcPct val="78000"/>
              </a:lnSpc>
            </a:pPr>
            <a:r>
              <a:rPr lang="ja-JP" altLang="en-US"/>
              <a:t>その最右翼の論者：アラン・ラグマン。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500" fill="hold"/>
                                        <p:tgtEl>
                                          <p:spTgt spid="119810"/>
                                        </p:tgtEl>
                                        <p:attrNameLst>
                                          <p:attrName>ppt_x</p:attrName>
                                        </p:attrNameLst>
                                      </p:cBhvr>
                                      <p:tavLst>
                                        <p:tav tm="0">
                                          <p:val>
                                            <p:strVal val="#ppt_x"/>
                                          </p:val>
                                        </p:tav>
                                        <p:tav tm="100000">
                                          <p:val>
                                            <p:strVal val="#ppt_x"/>
                                          </p:val>
                                        </p:tav>
                                      </p:tavLst>
                                    </p:anim>
                                    <p:anim calcmode="lin" valueType="num">
                                      <p:cBhvr additive="base">
                                        <p:cTn id="8" dur="500" fill="hold"/>
                                        <p:tgtEl>
                                          <p:spTgt spid="1198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9811">
                                            <p:txEl>
                                              <p:pRg st="0" end="0"/>
                                            </p:txEl>
                                          </p:spTgt>
                                        </p:tgtEl>
                                        <p:attrNameLst>
                                          <p:attrName>style.visibility</p:attrName>
                                        </p:attrNameLst>
                                      </p:cBhvr>
                                      <p:to>
                                        <p:strVal val="visible"/>
                                      </p:to>
                                    </p:set>
                                    <p:anim calcmode="lin" valueType="num">
                                      <p:cBhvr additive="base">
                                        <p:cTn id="13" dur="5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9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9811">
                                            <p:txEl>
                                              <p:pRg st="1" end="1"/>
                                            </p:txEl>
                                          </p:spTgt>
                                        </p:tgtEl>
                                        <p:attrNameLst>
                                          <p:attrName>style.visibility</p:attrName>
                                        </p:attrNameLst>
                                      </p:cBhvr>
                                      <p:to>
                                        <p:strVal val="visible"/>
                                      </p:to>
                                    </p:set>
                                    <p:anim calcmode="lin" valueType="num">
                                      <p:cBhvr additive="base">
                                        <p:cTn id="19" dur="5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198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9811">
                                            <p:txEl>
                                              <p:pRg st="2" end="2"/>
                                            </p:txEl>
                                          </p:spTgt>
                                        </p:tgtEl>
                                        <p:attrNameLst>
                                          <p:attrName>style.visibility</p:attrName>
                                        </p:attrNameLst>
                                      </p:cBhvr>
                                      <p:to>
                                        <p:strVal val="visible"/>
                                      </p:to>
                                    </p:set>
                                    <p:anim calcmode="lin" valueType="num">
                                      <p:cBhvr additive="base">
                                        <p:cTn id="25" dur="5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19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19811">
                                            <p:txEl>
                                              <p:pRg st="3" end="3"/>
                                            </p:txEl>
                                          </p:spTgt>
                                        </p:tgtEl>
                                        <p:attrNameLst>
                                          <p:attrName>style.visibility</p:attrName>
                                        </p:attrNameLst>
                                      </p:cBhvr>
                                      <p:to>
                                        <p:strVal val="visible"/>
                                      </p:to>
                                    </p:set>
                                    <p:anim calcmode="lin" valueType="num">
                                      <p:cBhvr additive="base">
                                        <p:cTn id="31" dur="5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198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52400"/>
            <a:ext cx="7772400" cy="838200"/>
          </a:xfrm>
        </p:spPr>
        <p:txBody>
          <a:bodyPr/>
          <a:lstStyle/>
          <a:p>
            <a:r>
              <a:rPr lang="ja-JP" altLang="en-US" sz="4400" dirty="0"/>
              <a:t>世界経済システムと企業行動</a:t>
            </a:r>
          </a:p>
        </p:txBody>
      </p:sp>
      <p:sp>
        <p:nvSpPr>
          <p:cNvPr id="109571" name="Oval 3"/>
          <p:cNvSpPr>
            <a:spLocks noChangeArrowheads="1"/>
          </p:cNvSpPr>
          <p:nvPr/>
        </p:nvSpPr>
        <p:spPr bwMode="auto">
          <a:xfrm>
            <a:off x="3810000" y="1600200"/>
            <a:ext cx="1371600" cy="1371600"/>
          </a:xfrm>
          <a:prstGeom prst="ellipse">
            <a:avLst/>
          </a:prstGeom>
          <a:solidFill>
            <a:schemeClr val="accent1"/>
          </a:solidFill>
          <a:ln w="9525">
            <a:solidFill>
              <a:schemeClr val="tx1"/>
            </a:solidFill>
            <a:round/>
            <a:headEnd/>
            <a:tailEnd/>
          </a:ln>
          <a:effectLst/>
        </p:spPr>
        <p:txBody>
          <a:bodyPr wrap="none" anchor="ctr"/>
          <a:lstStyle/>
          <a:p>
            <a:pPr algn="ctr"/>
            <a:endParaRPr lang="en-US" altLang="ja-JP" sz="2400" b="1">
              <a:solidFill>
                <a:srgbClr val="FFFF00"/>
              </a:solidFill>
              <a:latin typeface="Times New Roman" pitchFamily="18" charset="0"/>
            </a:endParaRPr>
          </a:p>
          <a:p>
            <a:pPr algn="ctr"/>
            <a:r>
              <a:rPr lang="ja-JP" altLang="en-US" sz="2400" b="1">
                <a:solidFill>
                  <a:srgbClr val="FFFF00"/>
                </a:solidFill>
                <a:latin typeface="Times New Roman" pitchFamily="18" charset="0"/>
              </a:rPr>
              <a:t>自由貿易</a:t>
            </a:r>
          </a:p>
          <a:p>
            <a:pPr algn="ctr"/>
            <a:endParaRPr lang="en-US" altLang="ja-JP" sz="2400">
              <a:latin typeface="Times New Roman" pitchFamily="18" charset="0"/>
            </a:endParaRPr>
          </a:p>
        </p:txBody>
      </p:sp>
      <p:sp>
        <p:nvSpPr>
          <p:cNvPr id="109572" name="Rectangle 4"/>
          <p:cNvSpPr>
            <a:spLocks noChangeArrowheads="1"/>
          </p:cNvSpPr>
          <p:nvPr/>
        </p:nvSpPr>
        <p:spPr bwMode="auto">
          <a:xfrm>
            <a:off x="5715000" y="3581400"/>
            <a:ext cx="2362200" cy="685800"/>
          </a:xfrm>
          <a:prstGeom prst="rect">
            <a:avLst/>
          </a:prstGeom>
          <a:solidFill>
            <a:schemeClr val="bg2"/>
          </a:solidFill>
          <a:ln w="9525">
            <a:solidFill>
              <a:schemeClr val="tx1"/>
            </a:solidFill>
            <a:miter lim="800000"/>
            <a:headEnd/>
            <a:tailEnd/>
          </a:ln>
          <a:effectLst/>
        </p:spPr>
        <p:txBody>
          <a:bodyPr wrap="none" anchor="ctr"/>
          <a:lstStyle/>
          <a:p>
            <a:pPr algn="ctr"/>
            <a:r>
              <a:rPr lang="ja-JP" altLang="en-US" sz="2000">
                <a:solidFill>
                  <a:srgbClr val="FFFF00"/>
                </a:solidFill>
                <a:latin typeface="Times New Roman" pitchFamily="18" charset="0"/>
              </a:rPr>
              <a:t>自然的な</a:t>
            </a:r>
          </a:p>
          <a:p>
            <a:pPr algn="ctr"/>
            <a:r>
              <a:rPr lang="ja-JP" altLang="en-US" sz="2000">
                <a:solidFill>
                  <a:srgbClr val="FFFF00"/>
                </a:solidFill>
                <a:latin typeface="Times New Roman" pitchFamily="18" charset="0"/>
              </a:rPr>
              <a:t>市場の不完全性</a:t>
            </a:r>
          </a:p>
        </p:txBody>
      </p:sp>
      <p:sp>
        <p:nvSpPr>
          <p:cNvPr id="109573" name="Rectangle 5"/>
          <p:cNvSpPr>
            <a:spLocks noGrp="1" noChangeArrowheads="1"/>
          </p:cNvSpPr>
          <p:nvPr>
            <p:ph type="subTitle" idx="1"/>
          </p:nvPr>
        </p:nvSpPr>
        <p:spPr>
          <a:xfrm>
            <a:off x="1143000" y="3657600"/>
            <a:ext cx="2590800" cy="685800"/>
          </a:xfrm>
          <a:solidFill>
            <a:srgbClr val="808000"/>
          </a:solidFill>
          <a:ln>
            <a:solidFill>
              <a:schemeClr val="tx1"/>
            </a:solidFill>
          </a:ln>
        </p:spPr>
        <p:txBody>
          <a:bodyPr/>
          <a:lstStyle/>
          <a:p>
            <a:pPr>
              <a:spcBef>
                <a:spcPct val="0"/>
              </a:spcBef>
            </a:pPr>
            <a:r>
              <a:rPr lang="ja-JP" altLang="en-US" sz="2000" b="1"/>
              <a:t>関税、</a:t>
            </a:r>
            <a:r>
              <a:rPr lang="en-US" altLang="ja-JP" sz="2000" b="1"/>
              <a:t>NTB</a:t>
            </a:r>
            <a:r>
              <a:rPr lang="ja-JP" altLang="en-US" sz="2000" b="1"/>
              <a:t>、など</a:t>
            </a:r>
          </a:p>
          <a:p>
            <a:pPr>
              <a:spcBef>
                <a:spcPct val="0"/>
              </a:spcBef>
            </a:pPr>
            <a:r>
              <a:rPr lang="ja-JP" altLang="en-US" sz="2000" b="1"/>
              <a:t>政府による貿易障壁</a:t>
            </a:r>
          </a:p>
        </p:txBody>
      </p:sp>
      <p:sp>
        <p:nvSpPr>
          <p:cNvPr id="109574" name="Line 6"/>
          <p:cNvSpPr>
            <a:spLocks noChangeShapeType="1"/>
          </p:cNvSpPr>
          <p:nvPr/>
        </p:nvSpPr>
        <p:spPr bwMode="auto">
          <a:xfrm>
            <a:off x="533400" y="3962400"/>
            <a:ext cx="609600" cy="0"/>
          </a:xfrm>
          <a:prstGeom prst="line">
            <a:avLst/>
          </a:prstGeom>
          <a:noFill/>
          <a:ln w="38100">
            <a:solidFill>
              <a:schemeClr val="tx1"/>
            </a:solidFill>
            <a:round/>
            <a:headEnd/>
            <a:tailEnd/>
          </a:ln>
          <a:effectLst/>
        </p:spPr>
        <p:txBody>
          <a:bodyPr/>
          <a:lstStyle/>
          <a:p>
            <a:endParaRPr lang="ja-JP" altLang="en-US"/>
          </a:p>
        </p:txBody>
      </p:sp>
      <p:sp>
        <p:nvSpPr>
          <p:cNvPr id="109575" name="Line 7"/>
          <p:cNvSpPr>
            <a:spLocks noChangeShapeType="1"/>
          </p:cNvSpPr>
          <p:nvPr/>
        </p:nvSpPr>
        <p:spPr bwMode="auto">
          <a:xfrm>
            <a:off x="3733800" y="3962400"/>
            <a:ext cx="1981200" cy="0"/>
          </a:xfrm>
          <a:prstGeom prst="line">
            <a:avLst/>
          </a:prstGeom>
          <a:noFill/>
          <a:ln w="38100">
            <a:solidFill>
              <a:schemeClr val="tx1"/>
            </a:solidFill>
            <a:round/>
            <a:headEnd/>
            <a:tailEnd/>
          </a:ln>
          <a:effectLst/>
        </p:spPr>
        <p:txBody>
          <a:bodyPr/>
          <a:lstStyle/>
          <a:p>
            <a:endParaRPr lang="ja-JP" altLang="en-US"/>
          </a:p>
        </p:txBody>
      </p:sp>
      <p:sp>
        <p:nvSpPr>
          <p:cNvPr id="109576" name="Line 8"/>
          <p:cNvSpPr>
            <a:spLocks noChangeShapeType="1"/>
          </p:cNvSpPr>
          <p:nvPr/>
        </p:nvSpPr>
        <p:spPr bwMode="auto">
          <a:xfrm>
            <a:off x="8077200" y="3962400"/>
            <a:ext cx="609600" cy="0"/>
          </a:xfrm>
          <a:prstGeom prst="line">
            <a:avLst/>
          </a:prstGeom>
          <a:noFill/>
          <a:ln w="38100">
            <a:solidFill>
              <a:schemeClr val="tx1"/>
            </a:solidFill>
            <a:round/>
            <a:headEnd/>
            <a:tailEnd/>
          </a:ln>
          <a:effectLst/>
        </p:spPr>
        <p:txBody>
          <a:bodyPr/>
          <a:lstStyle/>
          <a:p>
            <a:endParaRPr lang="ja-JP" altLang="en-US"/>
          </a:p>
        </p:txBody>
      </p:sp>
      <p:sp>
        <p:nvSpPr>
          <p:cNvPr id="109577" name="Arc 9"/>
          <p:cNvSpPr>
            <a:spLocks/>
          </p:cNvSpPr>
          <p:nvPr/>
        </p:nvSpPr>
        <p:spPr bwMode="auto">
          <a:xfrm>
            <a:off x="5181600" y="2209800"/>
            <a:ext cx="1371600" cy="1371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109578" name="Arc 10"/>
          <p:cNvSpPr>
            <a:spLocks/>
          </p:cNvSpPr>
          <p:nvPr/>
        </p:nvSpPr>
        <p:spPr bwMode="auto">
          <a:xfrm flipH="1">
            <a:off x="2362200" y="2209800"/>
            <a:ext cx="1447800" cy="1447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109579" name="Oval 11"/>
          <p:cNvSpPr>
            <a:spLocks noChangeArrowheads="1"/>
          </p:cNvSpPr>
          <p:nvPr/>
        </p:nvSpPr>
        <p:spPr bwMode="auto">
          <a:xfrm>
            <a:off x="3810000" y="5029200"/>
            <a:ext cx="1371600" cy="1371600"/>
          </a:xfrm>
          <a:prstGeom prst="ellipse">
            <a:avLst/>
          </a:prstGeom>
          <a:solidFill>
            <a:srgbClr val="FF3399"/>
          </a:solidFill>
          <a:ln w="9525">
            <a:solidFill>
              <a:schemeClr val="tx1"/>
            </a:solidFill>
            <a:round/>
            <a:headEnd/>
            <a:tailEnd/>
          </a:ln>
          <a:effectLst/>
        </p:spPr>
        <p:txBody>
          <a:bodyPr wrap="none" anchor="ctr"/>
          <a:lstStyle/>
          <a:p>
            <a:pPr algn="ctr"/>
            <a:endParaRPr lang="en-US" altLang="ja-JP" sz="2800" b="1">
              <a:solidFill>
                <a:schemeClr val="hlink"/>
              </a:solidFill>
              <a:latin typeface="Times New Roman" pitchFamily="18" charset="0"/>
            </a:endParaRPr>
          </a:p>
          <a:p>
            <a:pPr algn="ctr"/>
            <a:endParaRPr lang="en-US" altLang="ja-JP" sz="2800" b="1">
              <a:solidFill>
                <a:schemeClr val="hlink"/>
              </a:solidFill>
              <a:latin typeface="Times New Roman" pitchFamily="18" charset="0"/>
            </a:endParaRPr>
          </a:p>
          <a:p>
            <a:pPr algn="ctr"/>
            <a:r>
              <a:rPr lang="en-US" altLang="ja-JP" sz="2800" b="1">
                <a:solidFill>
                  <a:schemeClr val="hlink"/>
                </a:solidFill>
                <a:latin typeface="Times New Roman" pitchFamily="18" charset="0"/>
              </a:rPr>
              <a:t>MNE</a:t>
            </a:r>
          </a:p>
          <a:p>
            <a:pPr algn="ctr"/>
            <a:endParaRPr lang="en-US" altLang="ja-JP" sz="2400">
              <a:latin typeface="Times New Roman" pitchFamily="18" charset="0"/>
            </a:endParaRPr>
          </a:p>
          <a:p>
            <a:pPr algn="ctr"/>
            <a:endParaRPr lang="en-US" altLang="ja-JP" sz="2400">
              <a:latin typeface="Times New Roman" pitchFamily="18" charset="0"/>
            </a:endParaRPr>
          </a:p>
        </p:txBody>
      </p:sp>
      <p:sp>
        <p:nvSpPr>
          <p:cNvPr id="109580" name="Text Box 12"/>
          <p:cNvSpPr txBox="1">
            <a:spLocks noChangeArrowheads="1"/>
          </p:cNvSpPr>
          <p:nvPr/>
        </p:nvSpPr>
        <p:spPr bwMode="auto">
          <a:xfrm>
            <a:off x="3505200" y="6324600"/>
            <a:ext cx="2209800" cy="396875"/>
          </a:xfrm>
          <a:prstGeom prst="rect">
            <a:avLst/>
          </a:prstGeom>
          <a:noFill/>
          <a:ln w="9525">
            <a:noFill/>
            <a:miter lim="800000"/>
            <a:headEnd/>
            <a:tailEnd/>
          </a:ln>
          <a:effectLst/>
        </p:spPr>
        <p:txBody>
          <a:bodyPr>
            <a:spAutoFit/>
          </a:bodyPr>
          <a:lstStyle/>
          <a:p>
            <a:pPr algn="ctr"/>
            <a:r>
              <a:rPr lang="ja-JP" altLang="en-US" sz="2000" b="1">
                <a:latin typeface="Times New Roman" pitchFamily="18" charset="0"/>
              </a:rPr>
              <a:t>効率的内部市場</a:t>
            </a:r>
          </a:p>
        </p:txBody>
      </p:sp>
      <p:sp>
        <p:nvSpPr>
          <p:cNvPr id="109581" name="Arc 13"/>
          <p:cNvSpPr>
            <a:spLocks/>
          </p:cNvSpPr>
          <p:nvPr/>
        </p:nvSpPr>
        <p:spPr bwMode="auto">
          <a:xfrm rot="-10800000">
            <a:off x="2362200" y="4343400"/>
            <a:ext cx="1447800" cy="1524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109582" name="Arc 14"/>
          <p:cNvSpPr>
            <a:spLocks/>
          </p:cNvSpPr>
          <p:nvPr/>
        </p:nvSpPr>
        <p:spPr bwMode="auto">
          <a:xfrm rot="10800000" flipH="1">
            <a:off x="5181600" y="4267200"/>
            <a:ext cx="1447800" cy="1524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109583" name="Text Box 15"/>
          <p:cNvSpPr txBox="1">
            <a:spLocks noChangeArrowheads="1"/>
          </p:cNvSpPr>
          <p:nvPr/>
        </p:nvSpPr>
        <p:spPr bwMode="auto">
          <a:xfrm>
            <a:off x="3429000" y="1219200"/>
            <a:ext cx="2209800" cy="396875"/>
          </a:xfrm>
          <a:prstGeom prst="rect">
            <a:avLst/>
          </a:prstGeom>
          <a:noFill/>
          <a:ln w="9525">
            <a:noFill/>
            <a:miter lim="800000"/>
            <a:headEnd/>
            <a:tailEnd/>
          </a:ln>
          <a:effectLst/>
        </p:spPr>
        <p:txBody>
          <a:bodyPr>
            <a:spAutoFit/>
          </a:bodyPr>
          <a:lstStyle/>
          <a:p>
            <a:pPr algn="ctr"/>
            <a:r>
              <a:rPr lang="ja-JP" altLang="en-US" sz="2000" b="1">
                <a:latin typeface="Times New Roman" pitchFamily="18" charset="0"/>
              </a:rPr>
              <a:t>競争的国際市場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additive="base">
                                        <p:cTn id="7" dur="500" fill="hold"/>
                                        <p:tgtEl>
                                          <p:spTgt spid="109570"/>
                                        </p:tgtEl>
                                        <p:attrNameLst>
                                          <p:attrName>ppt_x</p:attrName>
                                        </p:attrNameLst>
                                      </p:cBhvr>
                                      <p:tavLst>
                                        <p:tav tm="0">
                                          <p:val>
                                            <p:strVal val="#ppt_x"/>
                                          </p:val>
                                        </p:tav>
                                        <p:tav tm="100000">
                                          <p:val>
                                            <p:strVal val="#ppt_x"/>
                                          </p:val>
                                        </p:tav>
                                      </p:tavLst>
                                    </p:anim>
                                    <p:anim calcmode="lin" valueType="num">
                                      <p:cBhvr additive="base">
                                        <p:cTn id="8" dur="500" fill="hold"/>
                                        <p:tgtEl>
                                          <p:spTgt spid="1095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9571"/>
                                        </p:tgtEl>
                                        <p:attrNameLst>
                                          <p:attrName>style.visibility</p:attrName>
                                        </p:attrNameLst>
                                      </p:cBhvr>
                                      <p:to>
                                        <p:strVal val="visible"/>
                                      </p:to>
                                    </p:set>
                                    <p:anim calcmode="lin" valueType="num">
                                      <p:cBhvr additive="base">
                                        <p:cTn id="13" dur="500" fill="hold"/>
                                        <p:tgtEl>
                                          <p:spTgt spid="109571"/>
                                        </p:tgtEl>
                                        <p:attrNameLst>
                                          <p:attrName>ppt_x</p:attrName>
                                        </p:attrNameLst>
                                      </p:cBhvr>
                                      <p:tavLst>
                                        <p:tav tm="0">
                                          <p:val>
                                            <p:strVal val="#ppt_x"/>
                                          </p:val>
                                        </p:tav>
                                        <p:tav tm="100000">
                                          <p:val>
                                            <p:strVal val="#ppt_x"/>
                                          </p:val>
                                        </p:tav>
                                      </p:tavLst>
                                    </p:anim>
                                    <p:anim calcmode="lin" valueType="num">
                                      <p:cBhvr additive="base">
                                        <p:cTn id="14" dur="500" fill="hold"/>
                                        <p:tgtEl>
                                          <p:spTgt spid="10957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83"/>
                                        </p:tgtEl>
                                        <p:attrNameLst>
                                          <p:attrName>style.visibility</p:attrName>
                                        </p:attrNameLst>
                                      </p:cBhvr>
                                      <p:to>
                                        <p:strVal val="visible"/>
                                      </p:to>
                                    </p:set>
                                    <p:anim calcmode="lin" valueType="num">
                                      <p:cBhvr additive="base">
                                        <p:cTn id="19" dur="500" fill="hold"/>
                                        <p:tgtEl>
                                          <p:spTgt spid="109583"/>
                                        </p:tgtEl>
                                        <p:attrNameLst>
                                          <p:attrName>ppt_x</p:attrName>
                                        </p:attrNameLst>
                                      </p:cBhvr>
                                      <p:tavLst>
                                        <p:tav tm="0">
                                          <p:val>
                                            <p:strVal val="#ppt_x"/>
                                          </p:val>
                                        </p:tav>
                                        <p:tav tm="100000">
                                          <p:val>
                                            <p:strVal val="#ppt_x"/>
                                          </p:val>
                                        </p:tav>
                                      </p:tavLst>
                                    </p:anim>
                                    <p:anim calcmode="lin" valueType="num">
                                      <p:cBhvr additive="base">
                                        <p:cTn id="20" dur="500" fill="hold"/>
                                        <p:tgtEl>
                                          <p:spTgt spid="10958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9572"/>
                                        </p:tgtEl>
                                        <p:attrNameLst>
                                          <p:attrName>style.visibility</p:attrName>
                                        </p:attrNameLst>
                                      </p:cBhvr>
                                      <p:to>
                                        <p:strVal val="visible"/>
                                      </p:to>
                                    </p:set>
                                    <p:anim calcmode="lin" valueType="num">
                                      <p:cBhvr additive="base">
                                        <p:cTn id="25" dur="500" fill="hold"/>
                                        <p:tgtEl>
                                          <p:spTgt spid="109572"/>
                                        </p:tgtEl>
                                        <p:attrNameLst>
                                          <p:attrName>ppt_x</p:attrName>
                                        </p:attrNameLst>
                                      </p:cBhvr>
                                      <p:tavLst>
                                        <p:tav tm="0">
                                          <p:val>
                                            <p:strVal val="1+#ppt_w/2"/>
                                          </p:val>
                                        </p:tav>
                                        <p:tav tm="100000">
                                          <p:val>
                                            <p:strVal val="#ppt_x"/>
                                          </p:val>
                                        </p:tav>
                                      </p:tavLst>
                                    </p:anim>
                                    <p:anim calcmode="lin" valueType="num">
                                      <p:cBhvr additive="base">
                                        <p:cTn id="26" dur="500" fill="hold"/>
                                        <p:tgtEl>
                                          <p:spTgt spid="10957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9573">
                                            <p:bg/>
                                          </p:spTgt>
                                        </p:tgtEl>
                                        <p:attrNameLst>
                                          <p:attrName>style.visibility</p:attrName>
                                        </p:attrNameLst>
                                      </p:cBhvr>
                                      <p:to>
                                        <p:strVal val="visible"/>
                                      </p:to>
                                    </p:set>
                                    <p:anim calcmode="lin" valueType="num">
                                      <p:cBhvr additive="base">
                                        <p:cTn id="31" dur="500" fill="hold"/>
                                        <p:tgtEl>
                                          <p:spTgt spid="109573">
                                            <p:bg/>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9573">
                                            <p:bg/>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9573">
                                            <p:txEl>
                                              <p:pRg st="0" end="0"/>
                                            </p:txEl>
                                          </p:spTgt>
                                        </p:tgtEl>
                                        <p:attrNameLst>
                                          <p:attrName>style.visibility</p:attrName>
                                        </p:attrNameLst>
                                      </p:cBhvr>
                                      <p:to>
                                        <p:strVal val="visible"/>
                                      </p:to>
                                    </p:set>
                                    <p:anim calcmode="lin" valueType="num">
                                      <p:cBhvr additive="base">
                                        <p:cTn id="37" dur="500" fill="hold"/>
                                        <p:tgtEl>
                                          <p:spTgt spid="109573">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95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9573">
                                            <p:txEl>
                                              <p:pRg st="1" end="1"/>
                                            </p:txEl>
                                          </p:spTgt>
                                        </p:tgtEl>
                                        <p:attrNameLst>
                                          <p:attrName>style.visibility</p:attrName>
                                        </p:attrNameLst>
                                      </p:cBhvr>
                                      <p:to>
                                        <p:strVal val="visible"/>
                                      </p:to>
                                    </p:set>
                                    <p:anim calcmode="lin" valueType="num">
                                      <p:cBhvr additive="base">
                                        <p:cTn id="43" dur="500" fill="hold"/>
                                        <p:tgtEl>
                                          <p:spTgt spid="109573">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957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9574"/>
                                        </p:tgtEl>
                                        <p:attrNameLst>
                                          <p:attrName>style.visibility</p:attrName>
                                        </p:attrNameLst>
                                      </p:cBhvr>
                                      <p:to>
                                        <p:strVal val="visible"/>
                                      </p:to>
                                    </p:set>
                                    <p:anim calcmode="lin" valueType="num">
                                      <p:cBhvr additive="base">
                                        <p:cTn id="49" dur="500" fill="hold"/>
                                        <p:tgtEl>
                                          <p:spTgt spid="109574"/>
                                        </p:tgtEl>
                                        <p:attrNameLst>
                                          <p:attrName>ppt_x</p:attrName>
                                        </p:attrNameLst>
                                      </p:cBhvr>
                                      <p:tavLst>
                                        <p:tav tm="0">
                                          <p:val>
                                            <p:strVal val="0-#ppt_w/2"/>
                                          </p:val>
                                        </p:tav>
                                        <p:tav tm="100000">
                                          <p:val>
                                            <p:strVal val="#ppt_x"/>
                                          </p:val>
                                        </p:tav>
                                      </p:tavLst>
                                    </p:anim>
                                    <p:anim calcmode="lin" valueType="num">
                                      <p:cBhvr additive="base">
                                        <p:cTn id="50" dur="500" fill="hold"/>
                                        <p:tgtEl>
                                          <p:spTgt spid="10957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9575"/>
                                        </p:tgtEl>
                                        <p:attrNameLst>
                                          <p:attrName>style.visibility</p:attrName>
                                        </p:attrNameLst>
                                      </p:cBhvr>
                                      <p:to>
                                        <p:strVal val="visible"/>
                                      </p:to>
                                    </p:set>
                                    <p:anim calcmode="lin" valueType="num">
                                      <p:cBhvr additive="base">
                                        <p:cTn id="55" dur="500" fill="hold"/>
                                        <p:tgtEl>
                                          <p:spTgt spid="109575"/>
                                        </p:tgtEl>
                                        <p:attrNameLst>
                                          <p:attrName>ppt_x</p:attrName>
                                        </p:attrNameLst>
                                      </p:cBhvr>
                                      <p:tavLst>
                                        <p:tav tm="0">
                                          <p:val>
                                            <p:strVal val="0-#ppt_w/2"/>
                                          </p:val>
                                        </p:tav>
                                        <p:tav tm="100000">
                                          <p:val>
                                            <p:strVal val="#ppt_x"/>
                                          </p:val>
                                        </p:tav>
                                      </p:tavLst>
                                    </p:anim>
                                    <p:anim calcmode="lin" valueType="num">
                                      <p:cBhvr additive="base">
                                        <p:cTn id="56" dur="500" fill="hold"/>
                                        <p:tgtEl>
                                          <p:spTgt spid="10957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9576"/>
                                        </p:tgtEl>
                                        <p:attrNameLst>
                                          <p:attrName>style.visibility</p:attrName>
                                        </p:attrNameLst>
                                      </p:cBhvr>
                                      <p:to>
                                        <p:strVal val="visible"/>
                                      </p:to>
                                    </p:set>
                                    <p:anim calcmode="lin" valueType="num">
                                      <p:cBhvr additive="base">
                                        <p:cTn id="61" dur="500" fill="hold"/>
                                        <p:tgtEl>
                                          <p:spTgt spid="109576"/>
                                        </p:tgtEl>
                                        <p:attrNameLst>
                                          <p:attrName>ppt_x</p:attrName>
                                        </p:attrNameLst>
                                      </p:cBhvr>
                                      <p:tavLst>
                                        <p:tav tm="0">
                                          <p:val>
                                            <p:strVal val="0-#ppt_w/2"/>
                                          </p:val>
                                        </p:tav>
                                        <p:tav tm="100000">
                                          <p:val>
                                            <p:strVal val="#ppt_x"/>
                                          </p:val>
                                        </p:tav>
                                      </p:tavLst>
                                    </p:anim>
                                    <p:anim calcmode="lin" valueType="num">
                                      <p:cBhvr additive="base">
                                        <p:cTn id="62" dur="500" fill="hold"/>
                                        <p:tgtEl>
                                          <p:spTgt spid="109576"/>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109577"/>
                                        </p:tgtEl>
                                        <p:attrNameLst>
                                          <p:attrName>style.visibility</p:attrName>
                                        </p:attrNameLst>
                                      </p:cBhvr>
                                      <p:to>
                                        <p:strVal val="visible"/>
                                      </p:to>
                                    </p:set>
                                    <p:anim calcmode="lin" valueType="num">
                                      <p:cBhvr additive="base">
                                        <p:cTn id="67" dur="500" fill="hold"/>
                                        <p:tgtEl>
                                          <p:spTgt spid="109577"/>
                                        </p:tgtEl>
                                        <p:attrNameLst>
                                          <p:attrName>ppt_x</p:attrName>
                                        </p:attrNameLst>
                                      </p:cBhvr>
                                      <p:tavLst>
                                        <p:tav tm="0">
                                          <p:val>
                                            <p:strVal val="0-#ppt_w/2"/>
                                          </p:val>
                                        </p:tav>
                                        <p:tav tm="100000">
                                          <p:val>
                                            <p:strVal val="#ppt_x"/>
                                          </p:val>
                                        </p:tav>
                                      </p:tavLst>
                                    </p:anim>
                                    <p:anim calcmode="lin" valueType="num">
                                      <p:cBhvr additive="base">
                                        <p:cTn id="68" dur="500" fill="hold"/>
                                        <p:tgtEl>
                                          <p:spTgt spid="109577"/>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109578"/>
                                        </p:tgtEl>
                                        <p:attrNameLst>
                                          <p:attrName>style.visibility</p:attrName>
                                        </p:attrNameLst>
                                      </p:cBhvr>
                                      <p:to>
                                        <p:strVal val="visible"/>
                                      </p:to>
                                    </p:set>
                                    <p:anim calcmode="lin" valueType="num">
                                      <p:cBhvr additive="base">
                                        <p:cTn id="73" dur="500" fill="hold"/>
                                        <p:tgtEl>
                                          <p:spTgt spid="109578"/>
                                        </p:tgtEl>
                                        <p:attrNameLst>
                                          <p:attrName>ppt_x</p:attrName>
                                        </p:attrNameLst>
                                      </p:cBhvr>
                                      <p:tavLst>
                                        <p:tav tm="0">
                                          <p:val>
                                            <p:strVal val="1+#ppt_w/2"/>
                                          </p:val>
                                        </p:tav>
                                        <p:tav tm="100000">
                                          <p:val>
                                            <p:strVal val="#ppt_x"/>
                                          </p:val>
                                        </p:tav>
                                      </p:tavLst>
                                    </p:anim>
                                    <p:anim calcmode="lin" valueType="num">
                                      <p:cBhvr additive="base">
                                        <p:cTn id="74" dur="500" fill="hold"/>
                                        <p:tgtEl>
                                          <p:spTgt spid="109578"/>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9579"/>
                                        </p:tgtEl>
                                        <p:attrNameLst>
                                          <p:attrName>style.visibility</p:attrName>
                                        </p:attrNameLst>
                                      </p:cBhvr>
                                      <p:to>
                                        <p:strVal val="visible"/>
                                      </p:to>
                                    </p:set>
                                    <p:anim calcmode="lin" valueType="num">
                                      <p:cBhvr additive="base">
                                        <p:cTn id="79" dur="500" fill="hold"/>
                                        <p:tgtEl>
                                          <p:spTgt spid="109579"/>
                                        </p:tgtEl>
                                        <p:attrNameLst>
                                          <p:attrName>ppt_x</p:attrName>
                                        </p:attrNameLst>
                                      </p:cBhvr>
                                      <p:tavLst>
                                        <p:tav tm="0">
                                          <p:val>
                                            <p:strVal val="#ppt_x"/>
                                          </p:val>
                                        </p:tav>
                                        <p:tav tm="100000">
                                          <p:val>
                                            <p:strVal val="#ppt_x"/>
                                          </p:val>
                                        </p:tav>
                                      </p:tavLst>
                                    </p:anim>
                                    <p:anim calcmode="lin" valueType="num">
                                      <p:cBhvr additive="base">
                                        <p:cTn id="80" dur="500" fill="hold"/>
                                        <p:tgtEl>
                                          <p:spTgt spid="10957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09580"/>
                                        </p:tgtEl>
                                        <p:attrNameLst>
                                          <p:attrName>style.visibility</p:attrName>
                                        </p:attrNameLst>
                                      </p:cBhvr>
                                      <p:to>
                                        <p:strVal val="visible"/>
                                      </p:to>
                                    </p:set>
                                    <p:anim calcmode="lin" valueType="num">
                                      <p:cBhvr additive="base">
                                        <p:cTn id="85" dur="500" fill="hold"/>
                                        <p:tgtEl>
                                          <p:spTgt spid="109580"/>
                                        </p:tgtEl>
                                        <p:attrNameLst>
                                          <p:attrName>ppt_x</p:attrName>
                                        </p:attrNameLst>
                                      </p:cBhvr>
                                      <p:tavLst>
                                        <p:tav tm="0">
                                          <p:val>
                                            <p:strVal val="#ppt_x"/>
                                          </p:val>
                                        </p:tav>
                                        <p:tav tm="100000">
                                          <p:val>
                                            <p:strVal val="#ppt_x"/>
                                          </p:val>
                                        </p:tav>
                                      </p:tavLst>
                                    </p:anim>
                                    <p:anim calcmode="lin" valueType="num">
                                      <p:cBhvr additive="base">
                                        <p:cTn id="86" dur="500" fill="hold"/>
                                        <p:tgtEl>
                                          <p:spTgt spid="10958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109581"/>
                                        </p:tgtEl>
                                        <p:attrNameLst>
                                          <p:attrName>style.visibility</p:attrName>
                                        </p:attrNameLst>
                                      </p:cBhvr>
                                      <p:to>
                                        <p:strVal val="visible"/>
                                      </p:to>
                                    </p:set>
                                    <p:anim calcmode="lin" valueType="num">
                                      <p:cBhvr additive="base">
                                        <p:cTn id="91" dur="500" fill="hold"/>
                                        <p:tgtEl>
                                          <p:spTgt spid="109581"/>
                                        </p:tgtEl>
                                        <p:attrNameLst>
                                          <p:attrName>ppt_x</p:attrName>
                                        </p:attrNameLst>
                                      </p:cBhvr>
                                      <p:tavLst>
                                        <p:tav tm="0">
                                          <p:val>
                                            <p:strVal val="0-#ppt_w/2"/>
                                          </p:val>
                                        </p:tav>
                                        <p:tav tm="100000">
                                          <p:val>
                                            <p:strVal val="#ppt_x"/>
                                          </p:val>
                                        </p:tav>
                                      </p:tavLst>
                                    </p:anim>
                                    <p:anim calcmode="lin" valueType="num">
                                      <p:cBhvr additive="base">
                                        <p:cTn id="92" dur="500" fill="hold"/>
                                        <p:tgtEl>
                                          <p:spTgt spid="109581"/>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3" fill="hold" grpId="0" nodeType="clickEffect">
                                  <p:stCondLst>
                                    <p:cond delay="0"/>
                                  </p:stCondLst>
                                  <p:childTnLst>
                                    <p:set>
                                      <p:cBhvr>
                                        <p:cTn id="96" dur="1" fill="hold">
                                          <p:stCondLst>
                                            <p:cond delay="0"/>
                                          </p:stCondLst>
                                        </p:cTn>
                                        <p:tgtEl>
                                          <p:spTgt spid="109582"/>
                                        </p:tgtEl>
                                        <p:attrNameLst>
                                          <p:attrName>style.visibility</p:attrName>
                                        </p:attrNameLst>
                                      </p:cBhvr>
                                      <p:to>
                                        <p:strVal val="visible"/>
                                      </p:to>
                                    </p:set>
                                    <p:anim calcmode="lin" valueType="num">
                                      <p:cBhvr additive="base">
                                        <p:cTn id="97" dur="500" fill="hold"/>
                                        <p:tgtEl>
                                          <p:spTgt spid="109582"/>
                                        </p:tgtEl>
                                        <p:attrNameLst>
                                          <p:attrName>ppt_x</p:attrName>
                                        </p:attrNameLst>
                                      </p:cBhvr>
                                      <p:tavLst>
                                        <p:tav tm="0">
                                          <p:val>
                                            <p:strVal val="1+#ppt_w/2"/>
                                          </p:val>
                                        </p:tav>
                                        <p:tav tm="100000">
                                          <p:val>
                                            <p:strVal val="#ppt_x"/>
                                          </p:val>
                                        </p:tav>
                                      </p:tavLst>
                                    </p:anim>
                                    <p:anim calcmode="lin" valueType="num">
                                      <p:cBhvr additive="base">
                                        <p:cTn id="98" dur="500" fill="hold"/>
                                        <p:tgtEl>
                                          <p:spTgt spid="10958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animBg="1" autoUpdateAnimBg="0"/>
      <p:bldP spid="109572" grpId="0" animBg="1" autoUpdateAnimBg="0"/>
      <p:bldP spid="109573" grpId="0" build="p" animBg="1" autoUpdateAnimBg="0"/>
      <p:bldP spid="109574" grpId="0" animBg="1"/>
      <p:bldP spid="109575" grpId="0" animBg="1"/>
      <p:bldP spid="109576" grpId="0" animBg="1"/>
      <p:bldP spid="109577" grpId="0" animBg="1"/>
      <p:bldP spid="109578" grpId="0" animBg="1"/>
      <p:bldP spid="109579" grpId="0" animBg="1" autoUpdateAnimBg="0"/>
      <p:bldP spid="109580" grpId="0" autoUpdateAnimBg="0"/>
      <p:bldP spid="109581" grpId="0" animBg="1"/>
      <p:bldP spid="109582" grpId="0" animBg="1"/>
      <p:bldP spid="10958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ja-JP" altLang="en-US"/>
              <a:t>「内部化」の定義</a:t>
            </a:r>
            <a:br>
              <a:rPr lang="ja-JP" altLang="en-US"/>
            </a:br>
            <a:r>
              <a:rPr lang="ja-JP" altLang="en-US" sz="3600"/>
              <a:t>ラグマン</a:t>
            </a:r>
            <a:endParaRPr lang="ja-JP" altLang="en-US"/>
          </a:p>
        </p:txBody>
      </p:sp>
      <p:sp>
        <p:nvSpPr>
          <p:cNvPr id="84995" name="Rectangle 3"/>
          <p:cNvSpPr>
            <a:spLocks noGrp="1" noChangeArrowheads="1"/>
          </p:cNvSpPr>
          <p:nvPr>
            <p:ph idx="1"/>
          </p:nvPr>
        </p:nvSpPr>
        <p:spPr/>
        <p:txBody>
          <a:bodyPr/>
          <a:lstStyle/>
          <a:p>
            <a:pPr>
              <a:buFont typeface="Wingdings" pitchFamily="2" charset="2"/>
              <a:buNone/>
            </a:pPr>
            <a:r>
              <a:rPr lang="ja-JP" altLang="en-US"/>
              <a:t>内部化とは、企業内に市場を作り出すプロセスである。きぎょうの内部市場は、結果のある正規（または外部）市場に代替し、資源配分と流通の問題を経営管理命令を用いて解決する。</a:t>
            </a:r>
          </a:p>
          <a:p>
            <a:pPr>
              <a:buFont typeface="Wingdings" pitchFamily="2" charset="2"/>
              <a:buNone/>
            </a:pPr>
            <a:r>
              <a:rPr lang="ja-JP" altLang="en-US"/>
              <a:t>企業の内部価格は、企業の組織活動を円滑化し、内部市場と同じように効率的に機能することを可能にする。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r>
              <a:rPr lang="ja-JP" altLang="en-US"/>
              <a:t>内部化利益</a:t>
            </a:r>
          </a:p>
        </p:txBody>
      </p:sp>
      <p:sp>
        <p:nvSpPr>
          <p:cNvPr id="86019" name="Rectangle 3"/>
          <p:cNvSpPr>
            <a:spLocks noGrp="1" noChangeArrowheads="1"/>
          </p:cNvSpPr>
          <p:nvPr>
            <p:ph idx="1"/>
          </p:nvPr>
        </p:nvSpPr>
        <p:spPr>
          <a:xfrm>
            <a:off x="533400" y="2209800"/>
            <a:ext cx="7772400" cy="4191000"/>
          </a:xfrm>
        </p:spPr>
        <p:txBody>
          <a:bodyPr/>
          <a:lstStyle/>
          <a:p>
            <a:pPr>
              <a:buFont typeface="Wingdings" pitchFamily="2" charset="2"/>
              <a:buNone/>
            </a:pPr>
            <a:r>
              <a:rPr lang="ja-JP" altLang="en-US">
                <a:solidFill>
                  <a:schemeClr val="accent2"/>
                </a:solidFill>
              </a:rPr>
              <a:t>　</a:t>
            </a:r>
            <a:r>
              <a:rPr lang="ja-JP" altLang="en-US">
                <a:solidFill>
                  <a:srgbClr val="FFFF00"/>
                </a:solidFill>
              </a:rPr>
              <a:t>市場の不完全性パラダイムを取引費用に転換し取引費用の克服をもって内部化利益とする</a:t>
            </a:r>
          </a:p>
          <a:p>
            <a:r>
              <a:rPr lang="ja-JP" altLang="en-US"/>
              <a:t>市場取引における不確実性</a:t>
            </a:r>
          </a:p>
          <a:p>
            <a:r>
              <a:rPr lang="ja-JP" altLang="en-US"/>
              <a:t>中間財市場における外部市場の非効率</a:t>
            </a:r>
          </a:p>
          <a:p>
            <a:r>
              <a:rPr lang="ja-JP" altLang="en-US"/>
              <a:t>知識に関する不確実性</a:t>
            </a:r>
          </a:p>
          <a:p>
            <a:r>
              <a:rPr lang="ja-JP" altLang="en-US"/>
              <a:t>政府規制</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r>
              <a:rPr lang="ja-JP" altLang="en-US"/>
              <a:t>内部化費用</a:t>
            </a:r>
          </a:p>
        </p:txBody>
      </p:sp>
      <p:sp>
        <p:nvSpPr>
          <p:cNvPr id="87043" name="Rectangle 3"/>
          <p:cNvSpPr>
            <a:spLocks noGrp="1" noChangeArrowheads="1"/>
          </p:cNvSpPr>
          <p:nvPr>
            <p:ph idx="1"/>
          </p:nvPr>
        </p:nvSpPr>
        <p:spPr/>
        <p:txBody>
          <a:bodyPr/>
          <a:lstStyle/>
          <a:p>
            <a:pPr>
              <a:lnSpc>
                <a:spcPct val="120000"/>
              </a:lnSpc>
            </a:pPr>
            <a:r>
              <a:rPr lang="ja-JP" altLang="en-US"/>
              <a:t>企業規模拡大による経営上の刺激の創出</a:t>
            </a:r>
          </a:p>
          <a:p>
            <a:pPr>
              <a:lnSpc>
                <a:spcPct val="120000"/>
              </a:lnSpc>
            </a:pPr>
            <a:r>
              <a:rPr lang="ja-JP" altLang="en-US"/>
              <a:t>外部市場を個別に内部化するための規模の経済性の喪失</a:t>
            </a:r>
          </a:p>
          <a:p>
            <a:pPr>
              <a:lnSpc>
                <a:spcPct val="120000"/>
              </a:lnSpc>
            </a:pPr>
            <a:r>
              <a:rPr lang="ja-JP" altLang="en-US"/>
              <a:t>情報システムの管理費用および経営能力の必要</a:t>
            </a:r>
          </a:p>
          <a:p>
            <a:pPr>
              <a:lnSpc>
                <a:spcPct val="120000"/>
              </a:lnSpc>
            </a:pPr>
            <a:r>
              <a:rPr lang="ja-JP" altLang="en-US"/>
              <a:t>内部化リスクの発生</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r>
              <a:rPr lang="ja-JP" altLang="en-US"/>
              <a:t>内部化と統合</a:t>
            </a:r>
            <a:br>
              <a:rPr lang="ja-JP" altLang="en-US"/>
            </a:br>
            <a:r>
              <a:rPr lang="ja-JP" altLang="en-US" sz="3600"/>
              <a:t>ケイブス</a:t>
            </a:r>
            <a:endParaRPr lang="ja-JP" altLang="en-US"/>
          </a:p>
        </p:txBody>
      </p:sp>
      <p:sp>
        <p:nvSpPr>
          <p:cNvPr id="88067" name="Rectangle 3"/>
          <p:cNvSpPr>
            <a:spLocks noGrp="1" noChangeArrowheads="1"/>
          </p:cNvSpPr>
          <p:nvPr>
            <p:ph idx="1"/>
          </p:nvPr>
        </p:nvSpPr>
        <p:spPr/>
        <p:txBody>
          <a:bodyPr/>
          <a:lstStyle/>
          <a:p>
            <a:r>
              <a:rPr lang="ja-JP" altLang="en-US"/>
              <a:t>水平統合型ＭＮＥ</a:t>
            </a:r>
          </a:p>
          <a:p>
            <a:pPr>
              <a:buFont typeface="Wingdings" pitchFamily="2" charset="2"/>
              <a:buNone/>
            </a:pPr>
            <a:r>
              <a:rPr lang="ja-JP" altLang="en-US"/>
              <a:t>　知識占有／情報偏在と買い手の不確実性</a:t>
            </a:r>
          </a:p>
          <a:p>
            <a:r>
              <a:rPr lang="ja-JP" altLang="en-US"/>
              <a:t>垂直統合型ＭＮＥ</a:t>
            </a:r>
          </a:p>
          <a:p>
            <a:pPr>
              <a:buFont typeface="Wingdings" pitchFamily="2" charset="2"/>
              <a:buNone/>
            </a:pPr>
            <a:r>
              <a:rPr lang="ja-JP" altLang="en-US"/>
              <a:t>　コントロールの維持／取引コストの最小化</a:t>
            </a:r>
          </a:p>
          <a:p>
            <a:r>
              <a:rPr lang="ja-JP" altLang="en-US"/>
              <a:t>多様型ＭＮＥ</a:t>
            </a:r>
          </a:p>
          <a:p>
            <a:pPr>
              <a:buFont typeface="Wingdings" pitchFamily="2" charset="2"/>
              <a:buNone/>
            </a:pPr>
            <a:r>
              <a:rPr lang="ja-JP" altLang="en-US"/>
              <a:t>　リスク・プーリング</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r>
              <a:rPr lang="ja-JP" altLang="en-US"/>
              <a:t>内部化モデルの限界</a:t>
            </a:r>
          </a:p>
        </p:txBody>
      </p:sp>
      <p:sp>
        <p:nvSpPr>
          <p:cNvPr id="89091" name="Rectangle 3"/>
          <p:cNvSpPr>
            <a:spLocks noGrp="1" noChangeArrowheads="1"/>
          </p:cNvSpPr>
          <p:nvPr>
            <p:ph idx="1"/>
          </p:nvPr>
        </p:nvSpPr>
        <p:spPr/>
        <p:txBody>
          <a:bodyPr/>
          <a:lstStyle/>
          <a:p>
            <a:r>
              <a:rPr lang="ja-JP" altLang="en-US" dirty="0"/>
              <a:t>分析対象が１社</a:t>
            </a:r>
          </a:p>
          <a:p>
            <a:r>
              <a:rPr lang="ja-JP" altLang="en-US" dirty="0"/>
              <a:t>外部化・内部化の二分法</a:t>
            </a:r>
          </a:p>
          <a:p>
            <a:r>
              <a:rPr lang="ja-JP" altLang="en-US" dirty="0"/>
              <a:t>市場の失敗を外生的要因に仮定</a:t>
            </a:r>
          </a:p>
          <a:p>
            <a:r>
              <a:rPr lang="ja-JP" altLang="en-US" dirty="0"/>
              <a:t>内部化コストの分析不足</a:t>
            </a:r>
          </a:p>
          <a:p>
            <a:r>
              <a:rPr lang="ja-JP" altLang="en-US" dirty="0"/>
              <a:t>企業家精神、ｲﾉﾍﾞｰｼｮﾝ等の概念不足</a:t>
            </a:r>
          </a:p>
          <a:p>
            <a:r>
              <a:rPr lang="ja-JP" altLang="en-US" dirty="0"/>
              <a:t>外国市場供給方式選択</a:t>
            </a:r>
          </a:p>
          <a:p>
            <a:r>
              <a:rPr lang="ja-JP" altLang="en-US" dirty="0"/>
              <a:t>静学</a:t>
            </a:r>
            <a:r>
              <a:rPr lang="ja-JP" altLang="en-US" dirty="0" smtClean="0"/>
              <a:t>モデル</a:t>
            </a:r>
            <a:endParaRPr lang="en-US" altLang="ja-JP" dirty="0" smtClean="0"/>
          </a:p>
          <a:p>
            <a:r>
              <a:rPr lang="ja-JP" altLang="en-US" dirty="0" smtClean="0"/>
              <a:t>新しいタイプの</a:t>
            </a:r>
            <a:r>
              <a:rPr lang="en-US" altLang="ja-JP" dirty="0" smtClean="0"/>
              <a:t>FDI</a:t>
            </a:r>
            <a:r>
              <a:rPr lang="ja-JP" altLang="en-US" dirty="0" err="1" smtClean="0"/>
              <a:t>への</a:t>
            </a:r>
            <a:r>
              <a:rPr lang="ja-JP" altLang="en-US" dirty="0" smtClean="0"/>
              <a:t>理論的限界</a:t>
            </a:r>
            <a:endParaRPr lang="en-US" altLang="ja-JP" dirty="0" smtClean="0"/>
          </a:p>
          <a:p>
            <a:pPr>
              <a:buNone/>
            </a:pPr>
            <a:endParaRPr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ja-JP" altLang="en-US"/>
              <a:t>市場参入に関する</a:t>
            </a:r>
            <a:br>
              <a:rPr lang="ja-JP" altLang="en-US"/>
            </a:br>
            <a:r>
              <a:rPr lang="ja-JP" altLang="en-US"/>
              <a:t>ハーシュ・モデル</a:t>
            </a:r>
          </a:p>
        </p:txBody>
      </p:sp>
      <p:sp>
        <p:nvSpPr>
          <p:cNvPr id="23555" name="Rectangle 3"/>
          <p:cNvSpPr>
            <a:spLocks noGrp="1" noChangeArrowheads="1"/>
          </p:cNvSpPr>
          <p:nvPr>
            <p:ph idx="1"/>
          </p:nvPr>
        </p:nvSpPr>
        <p:spPr/>
        <p:txBody>
          <a:bodyPr/>
          <a:lstStyle/>
          <a:p>
            <a:r>
              <a:rPr lang="ja-JP" altLang="en-US"/>
              <a:t>Ｃ＝本国での財の</a:t>
            </a:r>
            <a:r>
              <a:rPr lang="ja-JP" altLang="en-US">
                <a:solidFill>
                  <a:srgbClr val="FF0000"/>
                </a:solidFill>
              </a:rPr>
              <a:t>通常コスト</a:t>
            </a:r>
          </a:p>
          <a:p>
            <a:r>
              <a:rPr lang="ja-JP" altLang="en-US"/>
              <a:t>Ｃ＊＝受入国となる</a:t>
            </a:r>
            <a:r>
              <a:rPr lang="ja-JP" altLang="en-US">
                <a:solidFill>
                  <a:srgbClr val="FF0000"/>
                </a:solidFill>
              </a:rPr>
              <a:t>海外</a:t>
            </a:r>
            <a:r>
              <a:rPr lang="ja-JP" altLang="en-US"/>
              <a:t>での財の</a:t>
            </a:r>
            <a:r>
              <a:rPr lang="ja-JP" altLang="en-US">
                <a:solidFill>
                  <a:srgbClr val="FF0000"/>
                </a:solidFill>
              </a:rPr>
              <a:t>通常コスト</a:t>
            </a:r>
          </a:p>
          <a:p>
            <a:r>
              <a:rPr lang="ja-JP" altLang="en-US"/>
              <a:t>Ｍ＊＝輸出</a:t>
            </a:r>
            <a:r>
              <a:rPr lang="ja-JP" altLang="en-US">
                <a:solidFill>
                  <a:srgbClr val="FF0000"/>
                </a:solidFill>
              </a:rPr>
              <a:t>マーケティング・コスト</a:t>
            </a:r>
          </a:p>
          <a:p>
            <a:pPr>
              <a:buFont typeface="Wingdings" pitchFamily="2" charset="2"/>
              <a:buNone/>
            </a:pPr>
            <a:r>
              <a:rPr lang="ja-JP" altLang="en-US"/>
              <a:t>　　（関税等を含む）</a:t>
            </a:r>
          </a:p>
          <a:p>
            <a:r>
              <a:rPr lang="ja-JP" altLang="en-US"/>
              <a:t>Ａ＊＝多国籍企業が海外で事業を営むことに伴う</a:t>
            </a:r>
            <a:r>
              <a:rPr lang="ja-JP" altLang="en-US">
                <a:solidFill>
                  <a:srgbClr val="FF0000"/>
                </a:solidFill>
              </a:rPr>
              <a:t>追加的コスト</a:t>
            </a:r>
          </a:p>
          <a:p>
            <a:r>
              <a:rPr lang="ja-JP" altLang="en-US"/>
              <a:t>Ｄ＊＝知識</a:t>
            </a:r>
            <a:r>
              <a:rPr lang="ja-JP" altLang="en-US">
                <a:solidFill>
                  <a:srgbClr val="FF0000"/>
                </a:solidFill>
              </a:rPr>
              <a:t>消散コスト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20763" y="96838"/>
            <a:ext cx="6578600" cy="812800"/>
          </a:xfrm>
        </p:spPr>
        <p:txBody>
          <a:bodyPr/>
          <a:lstStyle/>
          <a:p>
            <a:r>
              <a:rPr lang="ja-JP" altLang="en-US"/>
              <a:t>市場参入条件</a:t>
            </a:r>
          </a:p>
        </p:txBody>
      </p:sp>
      <p:sp>
        <p:nvSpPr>
          <p:cNvPr id="24579" name="Rectangle 3"/>
          <p:cNvSpPr>
            <a:spLocks noGrp="1" noChangeArrowheads="1"/>
          </p:cNvSpPr>
          <p:nvPr>
            <p:ph idx="1"/>
          </p:nvPr>
        </p:nvSpPr>
        <p:spPr>
          <a:xfrm>
            <a:off x="457200" y="1700808"/>
            <a:ext cx="8382000" cy="4928592"/>
          </a:xfrm>
        </p:spPr>
        <p:txBody>
          <a:bodyPr/>
          <a:lstStyle/>
          <a:p>
            <a:pPr>
              <a:buFont typeface="Wingdings" pitchFamily="2" charset="2"/>
              <a:buNone/>
            </a:pPr>
            <a:r>
              <a:rPr lang="ja-JP" altLang="en-US" dirty="0"/>
              <a:t>１　Ｃ＋Ｍ＊＜Ｃ＊＋Ａ＊</a:t>
            </a:r>
          </a:p>
          <a:p>
            <a:pPr>
              <a:buFont typeface="Wingdings" pitchFamily="2" charset="2"/>
              <a:buNone/>
            </a:pPr>
            <a:r>
              <a:rPr lang="ja-JP" altLang="en-US" dirty="0"/>
              <a:t>　　Ｃ＋Ｍ＊＜Ｃ＊＋Ｄ＊</a:t>
            </a:r>
          </a:p>
          <a:p>
            <a:pPr>
              <a:buFont typeface="Wingdings" pitchFamily="2" charset="2"/>
              <a:buNone/>
            </a:pPr>
            <a:r>
              <a:rPr lang="ja-JP" altLang="en-US" dirty="0"/>
              <a:t>　　　であれば、企業は輸出を選好。</a:t>
            </a:r>
          </a:p>
          <a:p>
            <a:pPr>
              <a:buFont typeface="Wingdings" pitchFamily="2" charset="2"/>
              <a:buNone/>
            </a:pPr>
            <a:r>
              <a:rPr lang="ja-JP" altLang="en-US" dirty="0"/>
              <a:t>２　Ｃ＊＋Ａ＊＜Ｃ＋Ｍ＊</a:t>
            </a:r>
          </a:p>
          <a:p>
            <a:pPr>
              <a:buFont typeface="Wingdings" pitchFamily="2" charset="2"/>
              <a:buNone/>
            </a:pPr>
            <a:r>
              <a:rPr lang="ja-JP" altLang="en-US" dirty="0"/>
              <a:t>　　Ｃ＊＋Ａ＊＜Ｃ＊＋Ｄ＊</a:t>
            </a:r>
          </a:p>
          <a:p>
            <a:pPr>
              <a:buFont typeface="Wingdings" pitchFamily="2" charset="2"/>
              <a:buNone/>
            </a:pPr>
            <a:r>
              <a:rPr lang="ja-JP" altLang="en-US" dirty="0"/>
              <a:t>　　　　であれば、企業はＦＤＩを選好。</a:t>
            </a:r>
          </a:p>
          <a:p>
            <a:pPr>
              <a:buFont typeface="Wingdings" pitchFamily="2" charset="2"/>
              <a:buNone/>
            </a:pPr>
            <a:r>
              <a:rPr lang="ja-JP" altLang="en-US" dirty="0"/>
              <a:t>３　Ｃ＊＋Ｄ＊＜Ｃ＊＋Ａ＊</a:t>
            </a:r>
          </a:p>
          <a:p>
            <a:pPr>
              <a:buFont typeface="Wingdings" pitchFamily="2" charset="2"/>
              <a:buNone/>
            </a:pPr>
            <a:r>
              <a:rPr lang="ja-JP" altLang="en-US" dirty="0"/>
              <a:t>　　Ｃ＊＋Ｄ＊＜Ｃ＋Ｍ＊</a:t>
            </a:r>
          </a:p>
          <a:p>
            <a:pPr>
              <a:buFont typeface="Wingdings" pitchFamily="2" charset="2"/>
              <a:buNone/>
            </a:pPr>
            <a:r>
              <a:rPr lang="ja-JP" altLang="en-US" dirty="0"/>
              <a:t>　　　　であれば、企業はライセンシングを選好。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4579">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 calcmode="lin" valueType="num">
                                      <p:cBhvr additive="base">
                                        <p:cTn id="11" dur="5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4579">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 calcmode="lin" valueType="num">
                                      <p:cBhvr additive="base">
                                        <p:cTn id="15" dur="5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 calcmode="lin" valueType="num">
                                      <p:cBhvr additive="base">
                                        <p:cTn id="21" dur="5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24579">
                                            <p:txEl>
                                              <p:pRg st="3" end="3"/>
                                            </p:txEl>
                                          </p:spTgt>
                                        </p:tgtEl>
                                        <p:attrNameLst>
                                          <p:attrName>ppt_y</p:attrName>
                                        </p:attrNameLst>
                                      </p:cBhvr>
                                      <p:tavLst>
                                        <p:tav tm="0">
                                          <p:val>
                                            <p:strVal val="1+#ppt_h/2"/>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4579">
                                            <p:txEl>
                                              <p:pRg st="4" end="4"/>
                                            </p:txEl>
                                          </p:spTgt>
                                        </p:tgtEl>
                                        <p:attrNameLst>
                                          <p:attrName>ppt_y</p:attrName>
                                        </p:attrNameLst>
                                      </p:cBhvr>
                                      <p:tavLst>
                                        <p:tav tm="0">
                                          <p:val>
                                            <p:strVal val="1+#ppt_h/2"/>
                                          </p:val>
                                        </p:tav>
                                        <p:tav tm="100000">
                                          <p:val>
                                            <p:strVal val="#ppt_y"/>
                                          </p:val>
                                        </p:tav>
                                      </p:tavLst>
                                    </p:anim>
                                  </p:childTnLst>
                                </p:cTn>
                              </p:par>
                              <p:par>
                                <p:cTn id="27" presetID="7" presetClass="entr" presetSubtype="4" fill="hold" grpId="0" nodeType="withEffect">
                                  <p:stCondLst>
                                    <p:cond delay="0"/>
                                  </p:stCondLst>
                                  <p:childTnLst>
                                    <p:set>
                                      <p:cBhvr>
                                        <p:cTn id="28" dur="1" fill="hold">
                                          <p:stCondLst>
                                            <p:cond delay="0"/>
                                          </p:stCondLst>
                                        </p:cTn>
                                        <p:tgtEl>
                                          <p:spTgt spid="24579">
                                            <p:txEl>
                                              <p:pRg st="5" end="5"/>
                                            </p:txEl>
                                          </p:spTgt>
                                        </p:tgtEl>
                                        <p:attrNameLst>
                                          <p:attrName>style.visibility</p:attrName>
                                        </p:attrNameLst>
                                      </p:cBhvr>
                                      <p:to>
                                        <p:strVal val="visible"/>
                                      </p:to>
                                    </p:set>
                                    <p:anim calcmode="lin" valueType="num">
                                      <p:cBhvr additive="base">
                                        <p:cTn id="29" dur="5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24579">
                                            <p:txEl>
                                              <p:pRg st="6" end="6"/>
                                            </p:txEl>
                                          </p:spTgt>
                                        </p:tgtEl>
                                        <p:attrNameLst>
                                          <p:attrName>style.visibility</p:attrName>
                                        </p:attrNameLst>
                                      </p:cBhvr>
                                      <p:to>
                                        <p:strVal val="visible"/>
                                      </p:to>
                                    </p:set>
                                    <p:anim calcmode="lin" valueType="num">
                                      <p:cBhvr additive="base">
                                        <p:cTn id="35" dur="5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24579">
                                            <p:txEl>
                                              <p:pRg st="6" end="6"/>
                                            </p:txEl>
                                          </p:spTgt>
                                        </p:tgtEl>
                                        <p:attrNameLst>
                                          <p:attrName>ppt_y</p:attrName>
                                        </p:attrNameLst>
                                      </p:cBhvr>
                                      <p:tavLst>
                                        <p:tav tm="0">
                                          <p:val>
                                            <p:strVal val="1+#ppt_h/2"/>
                                          </p:val>
                                        </p:tav>
                                        <p:tav tm="100000">
                                          <p:val>
                                            <p:strVal val="#ppt_y"/>
                                          </p:val>
                                        </p:tav>
                                      </p:tavLst>
                                    </p:anim>
                                  </p:childTnLst>
                                </p:cTn>
                              </p:par>
                              <p:par>
                                <p:cTn id="37" presetID="7" presetClass="entr" presetSubtype="4" fill="hold" grpId="0" nodeType="withEffect">
                                  <p:stCondLst>
                                    <p:cond delay="0"/>
                                  </p:stCondLst>
                                  <p:childTnLst>
                                    <p:set>
                                      <p:cBhvr>
                                        <p:cTn id="38" dur="1" fill="hold">
                                          <p:stCondLst>
                                            <p:cond delay="0"/>
                                          </p:stCondLst>
                                        </p:cTn>
                                        <p:tgtEl>
                                          <p:spTgt spid="24579">
                                            <p:txEl>
                                              <p:pRg st="7" end="7"/>
                                            </p:txEl>
                                          </p:spTgt>
                                        </p:tgtEl>
                                        <p:attrNameLst>
                                          <p:attrName>style.visibility</p:attrName>
                                        </p:attrNameLst>
                                      </p:cBhvr>
                                      <p:to>
                                        <p:strVal val="visible"/>
                                      </p:to>
                                    </p:set>
                                    <p:anim calcmode="lin" valueType="num">
                                      <p:cBhvr additive="base">
                                        <p:cTn id="39" dur="5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24579">
                                            <p:txEl>
                                              <p:pRg st="7" end="7"/>
                                            </p:txEl>
                                          </p:spTgt>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childTnLst>
                                    <p:set>
                                      <p:cBhvr>
                                        <p:cTn id="42" dur="1" fill="hold">
                                          <p:stCondLst>
                                            <p:cond delay="0"/>
                                          </p:stCondLst>
                                        </p:cTn>
                                        <p:tgtEl>
                                          <p:spTgt spid="24579">
                                            <p:txEl>
                                              <p:pRg st="8" end="8"/>
                                            </p:txEl>
                                          </p:spTgt>
                                        </p:tgtEl>
                                        <p:attrNameLst>
                                          <p:attrName>style.visibility</p:attrName>
                                        </p:attrNameLst>
                                      </p:cBhvr>
                                      <p:to>
                                        <p:strVal val="visible"/>
                                      </p:to>
                                    </p:set>
                                    <p:anim calcmode="lin" valueType="num">
                                      <p:cBhvr additive="base">
                                        <p:cTn id="43" dur="50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914400" y="304800"/>
            <a:ext cx="7772400" cy="762000"/>
          </a:xfrm>
        </p:spPr>
        <p:txBody>
          <a:bodyPr>
            <a:normAutofit/>
          </a:bodyPr>
          <a:lstStyle/>
          <a:p>
            <a:r>
              <a:rPr lang="ja-JP" altLang="en-US"/>
              <a:t>動態的な市場参入方式の順序</a:t>
            </a:r>
          </a:p>
        </p:txBody>
      </p:sp>
      <p:sp>
        <p:nvSpPr>
          <p:cNvPr id="25603" name="Line 3"/>
          <p:cNvSpPr>
            <a:spLocks noChangeShapeType="1"/>
          </p:cNvSpPr>
          <p:nvPr/>
        </p:nvSpPr>
        <p:spPr bwMode="auto">
          <a:xfrm>
            <a:off x="1371600" y="6019800"/>
            <a:ext cx="6400800" cy="0"/>
          </a:xfrm>
          <a:prstGeom prst="line">
            <a:avLst/>
          </a:prstGeom>
          <a:noFill/>
          <a:ln w="9525">
            <a:solidFill>
              <a:schemeClr val="tx1"/>
            </a:solidFill>
            <a:round/>
            <a:headEnd/>
            <a:tailEnd/>
          </a:ln>
          <a:effectLst/>
        </p:spPr>
        <p:txBody>
          <a:bodyPr/>
          <a:lstStyle/>
          <a:p>
            <a:endParaRPr lang="ja-JP" altLang="en-US"/>
          </a:p>
        </p:txBody>
      </p:sp>
      <p:sp>
        <p:nvSpPr>
          <p:cNvPr id="25604" name="Text Box 4"/>
          <p:cNvSpPr txBox="1">
            <a:spLocks noChangeArrowheads="1"/>
          </p:cNvSpPr>
          <p:nvPr/>
        </p:nvSpPr>
        <p:spPr bwMode="auto">
          <a:xfrm>
            <a:off x="6411913" y="6069013"/>
            <a:ext cx="590550" cy="336550"/>
          </a:xfrm>
          <a:prstGeom prst="rect">
            <a:avLst/>
          </a:prstGeom>
          <a:noFill/>
          <a:ln w="9525">
            <a:noFill/>
            <a:miter lim="800000"/>
            <a:headEnd/>
            <a:tailEnd/>
          </a:ln>
          <a:effectLst/>
        </p:spPr>
        <p:txBody>
          <a:bodyPr wrap="none">
            <a:spAutoFit/>
          </a:bodyPr>
          <a:lstStyle/>
          <a:p>
            <a:pPr algn="ctr"/>
            <a:r>
              <a:rPr lang="ja-JP" altLang="en-US" sz="1600">
                <a:latin typeface="Times New Roman" pitchFamily="18" charset="0"/>
              </a:rPr>
              <a:t>時間</a:t>
            </a:r>
          </a:p>
        </p:txBody>
      </p:sp>
      <p:sp>
        <p:nvSpPr>
          <p:cNvPr id="25605" name="Line 5"/>
          <p:cNvSpPr>
            <a:spLocks noChangeShapeType="1"/>
          </p:cNvSpPr>
          <p:nvPr/>
        </p:nvSpPr>
        <p:spPr bwMode="auto">
          <a:xfrm flipV="1">
            <a:off x="1676400" y="1447800"/>
            <a:ext cx="0" cy="4800600"/>
          </a:xfrm>
          <a:prstGeom prst="line">
            <a:avLst/>
          </a:prstGeom>
          <a:noFill/>
          <a:ln w="9525">
            <a:solidFill>
              <a:schemeClr val="tx1"/>
            </a:solidFill>
            <a:round/>
            <a:headEnd/>
            <a:tailEnd/>
          </a:ln>
          <a:effectLst/>
        </p:spPr>
        <p:txBody>
          <a:bodyPr/>
          <a:lstStyle/>
          <a:p>
            <a:endParaRPr lang="ja-JP" altLang="en-US"/>
          </a:p>
        </p:txBody>
      </p:sp>
      <p:sp>
        <p:nvSpPr>
          <p:cNvPr id="25606" name="Text Box 6"/>
          <p:cNvSpPr txBox="1">
            <a:spLocks noChangeArrowheads="1"/>
          </p:cNvSpPr>
          <p:nvPr/>
        </p:nvSpPr>
        <p:spPr bwMode="auto">
          <a:xfrm>
            <a:off x="1165225" y="2090738"/>
            <a:ext cx="458788" cy="549275"/>
          </a:xfrm>
          <a:prstGeom prst="rect">
            <a:avLst/>
          </a:prstGeom>
          <a:noFill/>
          <a:ln w="9525">
            <a:noFill/>
            <a:miter lim="800000"/>
            <a:headEnd/>
            <a:tailEnd/>
          </a:ln>
          <a:effectLst/>
        </p:spPr>
        <p:txBody>
          <a:bodyPr vert="eaVert" wrap="none">
            <a:spAutoFit/>
          </a:bodyPr>
          <a:lstStyle/>
          <a:p>
            <a:pPr algn="ctr"/>
            <a:r>
              <a:rPr lang="ja-JP" altLang="en-US">
                <a:latin typeface="Times New Roman" pitchFamily="18" charset="0"/>
              </a:rPr>
              <a:t>利潤</a:t>
            </a:r>
          </a:p>
        </p:txBody>
      </p:sp>
      <p:sp>
        <p:nvSpPr>
          <p:cNvPr id="25607" name="Text Box 7"/>
          <p:cNvSpPr txBox="1">
            <a:spLocks noChangeArrowheads="1"/>
          </p:cNvSpPr>
          <p:nvPr/>
        </p:nvSpPr>
        <p:spPr bwMode="auto">
          <a:xfrm>
            <a:off x="1201738" y="5965825"/>
            <a:ext cx="339725"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０</a:t>
            </a:r>
          </a:p>
        </p:txBody>
      </p:sp>
      <p:sp>
        <p:nvSpPr>
          <p:cNvPr id="25608" name="Arc 8"/>
          <p:cNvSpPr>
            <a:spLocks/>
          </p:cNvSpPr>
          <p:nvPr/>
        </p:nvSpPr>
        <p:spPr bwMode="auto">
          <a:xfrm rot="10800000" flipV="1">
            <a:off x="2057400" y="3810000"/>
            <a:ext cx="5334000" cy="2438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25609" name="Text Box 9"/>
          <p:cNvSpPr txBox="1">
            <a:spLocks noChangeArrowheads="1"/>
          </p:cNvSpPr>
          <p:nvPr/>
        </p:nvSpPr>
        <p:spPr bwMode="auto">
          <a:xfrm>
            <a:off x="7226300" y="3527425"/>
            <a:ext cx="6413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輸出</a:t>
            </a:r>
          </a:p>
        </p:txBody>
      </p:sp>
      <p:sp>
        <p:nvSpPr>
          <p:cNvPr id="25610" name="Arc 10"/>
          <p:cNvSpPr>
            <a:spLocks/>
          </p:cNvSpPr>
          <p:nvPr/>
        </p:nvSpPr>
        <p:spPr bwMode="auto">
          <a:xfrm rot="10800000" flipV="1">
            <a:off x="2438400" y="3200400"/>
            <a:ext cx="4876800" cy="3124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ffectLst/>
        </p:spPr>
        <p:txBody>
          <a:bodyPr wrap="none" anchor="ctr"/>
          <a:lstStyle/>
          <a:p>
            <a:endParaRPr lang="ja-JP" altLang="en-US"/>
          </a:p>
        </p:txBody>
      </p:sp>
      <p:sp>
        <p:nvSpPr>
          <p:cNvPr id="25611" name="Text Box 11"/>
          <p:cNvSpPr txBox="1">
            <a:spLocks noChangeArrowheads="1"/>
          </p:cNvSpPr>
          <p:nvPr/>
        </p:nvSpPr>
        <p:spPr bwMode="auto">
          <a:xfrm>
            <a:off x="6921500" y="2994025"/>
            <a:ext cx="10985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直接投資</a:t>
            </a:r>
          </a:p>
        </p:txBody>
      </p:sp>
      <p:sp>
        <p:nvSpPr>
          <p:cNvPr id="25612" name="Arc 12"/>
          <p:cNvSpPr>
            <a:spLocks/>
          </p:cNvSpPr>
          <p:nvPr/>
        </p:nvSpPr>
        <p:spPr bwMode="auto">
          <a:xfrm rot="10800000" flipV="1">
            <a:off x="3505200" y="2209800"/>
            <a:ext cx="3889375" cy="4038600"/>
          </a:xfrm>
          <a:custGeom>
            <a:avLst/>
            <a:gdLst>
              <a:gd name="G0" fmla="+- 145 0 0"/>
              <a:gd name="G1" fmla="+- 21600 0 0"/>
              <a:gd name="G2" fmla="+- 21600 0 0"/>
              <a:gd name="T0" fmla="*/ 0 w 21745"/>
              <a:gd name="T1" fmla="*/ 0 h 21600"/>
              <a:gd name="T2" fmla="*/ 21745 w 21745"/>
              <a:gd name="T3" fmla="*/ 21600 h 21600"/>
              <a:gd name="T4" fmla="*/ 145 w 21745"/>
              <a:gd name="T5" fmla="*/ 21600 h 21600"/>
            </a:gdLst>
            <a:ahLst/>
            <a:cxnLst>
              <a:cxn ang="0">
                <a:pos x="T0" y="T1"/>
              </a:cxn>
              <a:cxn ang="0">
                <a:pos x="T2" y="T3"/>
              </a:cxn>
              <a:cxn ang="0">
                <a:pos x="T4" y="T5"/>
              </a:cxn>
            </a:cxnLst>
            <a:rect l="0" t="0" r="r" b="b"/>
            <a:pathLst>
              <a:path w="21745" h="21600" fill="none" extrusionOk="0">
                <a:moveTo>
                  <a:pt x="0" y="0"/>
                </a:moveTo>
                <a:cubicBezTo>
                  <a:pt x="48" y="0"/>
                  <a:pt x="96" y="-1"/>
                  <a:pt x="145" y="0"/>
                </a:cubicBezTo>
                <a:cubicBezTo>
                  <a:pt x="12074" y="0"/>
                  <a:pt x="21745" y="9670"/>
                  <a:pt x="21745" y="21600"/>
                </a:cubicBezTo>
              </a:path>
              <a:path w="21745" h="21600" stroke="0" extrusionOk="0">
                <a:moveTo>
                  <a:pt x="0" y="0"/>
                </a:moveTo>
                <a:cubicBezTo>
                  <a:pt x="48" y="0"/>
                  <a:pt x="96" y="-1"/>
                  <a:pt x="145" y="0"/>
                </a:cubicBezTo>
                <a:cubicBezTo>
                  <a:pt x="12074" y="0"/>
                  <a:pt x="21745" y="9670"/>
                  <a:pt x="21745" y="21600"/>
                </a:cubicBezTo>
                <a:lnTo>
                  <a:pt x="145" y="21600"/>
                </a:lnTo>
                <a:close/>
              </a:path>
            </a:pathLst>
          </a:custGeom>
          <a:noFill/>
          <a:ln w="9525">
            <a:solidFill>
              <a:schemeClr val="tx1"/>
            </a:solidFill>
            <a:prstDash val="lgDashDotDot"/>
            <a:round/>
            <a:headEnd/>
            <a:tailEnd/>
          </a:ln>
          <a:effectLst/>
        </p:spPr>
        <p:txBody>
          <a:bodyPr wrap="none" anchor="ctr"/>
          <a:lstStyle/>
          <a:p>
            <a:endParaRPr lang="ja-JP" altLang="en-US"/>
          </a:p>
        </p:txBody>
      </p:sp>
      <p:sp>
        <p:nvSpPr>
          <p:cNvPr id="25613" name="Text Box 13"/>
          <p:cNvSpPr txBox="1">
            <a:spLocks noChangeArrowheads="1"/>
          </p:cNvSpPr>
          <p:nvPr/>
        </p:nvSpPr>
        <p:spPr bwMode="auto">
          <a:xfrm>
            <a:off x="7426325" y="2382838"/>
            <a:ext cx="498475" cy="457200"/>
          </a:xfrm>
          <a:prstGeom prst="rect">
            <a:avLst/>
          </a:prstGeom>
          <a:noFill/>
          <a:ln w="9525">
            <a:noFill/>
            <a:miter lim="800000"/>
            <a:headEnd/>
            <a:tailEnd/>
          </a:ln>
          <a:effectLst/>
        </p:spPr>
        <p:txBody>
          <a:bodyPr>
            <a:spAutoFit/>
          </a:bodyPr>
          <a:lstStyle/>
          <a:p>
            <a:pPr algn="ctr"/>
            <a:r>
              <a:rPr lang="ja-JP" altLang="en-US" sz="2400">
                <a:latin typeface="Times New Roman" pitchFamily="18" charset="0"/>
              </a:rPr>
              <a:t>　</a:t>
            </a:r>
          </a:p>
        </p:txBody>
      </p:sp>
      <p:sp>
        <p:nvSpPr>
          <p:cNvPr id="25614" name="Text Box 14"/>
          <p:cNvSpPr txBox="1">
            <a:spLocks noChangeArrowheads="1"/>
          </p:cNvSpPr>
          <p:nvPr/>
        </p:nvSpPr>
        <p:spPr bwMode="auto">
          <a:xfrm>
            <a:off x="6680200" y="2079625"/>
            <a:ext cx="15811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ライセンシング</a:t>
            </a:r>
          </a:p>
        </p:txBody>
      </p:sp>
      <p:sp>
        <p:nvSpPr>
          <p:cNvPr id="25615" name="Line 15"/>
          <p:cNvSpPr>
            <a:spLocks noChangeShapeType="1"/>
          </p:cNvSpPr>
          <p:nvPr/>
        </p:nvSpPr>
        <p:spPr bwMode="auto">
          <a:xfrm>
            <a:off x="3048000" y="4876800"/>
            <a:ext cx="0" cy="1143000"/>
          </a:xfrm>
          <a:prstGeom prst="line">
            <a:avLst/>
          </a:prstGeom>
          <a:noFill/>
          <a:ln w="9525">
            <a:solidFill>
              <a:schemeClr val="tx1"/>
            </a:solidFill>
            <a:round/>
            <a:headEnd/>
            <a:tailEnd/>
          </a:ln>
          <a:effectLst/>
        </p:spPr>
        <p:txBody>
          <a:bodyPr/>
          <a:lstStyle/>
          <a:p>
            <a:endParaRPr lang="ja-JP" altLang="en-US"/>
          </a:p>
        </p:txBody>
      </p:sp>
      <p:sp>
        <p:nvSpPr>
          <p:cNvPr id="25616" name="Text Box 16"/>
          <p:cNvSpPr txBox="1">
            <a:spLocks noChangeArrowheads="1"/>
          </p:cNvSpPr>
          <p:nvPr/>
        </p:nvSpPr>
        <p:spPr bwMode="auto">
          <a:xfrm>
            <a:off x="2722563" y="5965825"/>
            <a:ext cx="347662"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Ａ</a:t>
            </a:r>
          </a:p>
        </p:txBody>
      </p:sp>
      <p:sp>
        <p:nvSpPr>
          <p:cNvPr id="25617" name="Line 17"/>
          <p:cNvSpPr>
            <a:spLocks noChangeShapeType="1"/>
          </p:cNvSpPr>
          <p:nvPr/>
        </p:nvSpPr>
        <p:spPr bwMode="auto">
          <a:xfrm>
            <a:off x="4191000" y="3962400"/>
            <a:ext cx="0" cy="2057400"/>
          </a:xfrm>
          <a:prstGeom prst="line">
            <a:avLst/>
          </a:prstGeom>
          <a:noFill/>
          <a:ln w="9525">
            <a:solidFill>
              <a:schemeClr val="tx1"/>
            </a:solidFill>
            <a:round/>
            <a:headEnd/>
            <a:tailEnd/>
          </a:ln>
          <a:effectLst/>
        </p:spPr>
        <p:txBody>
          <a:bodyPr/>
          <a:lstStyle/>
          <a:p>
            <a:endParaRPr lang="ja-JP" altLang="en-US"/>
          </a:p>
        </p:txBody>
      </p:sp>
      <p:sp>
        <p:nvSpPr>
          <p:cNvPr id="25618" name="Text Box 18"/>
          <p:cNvSpPr txBox="1">
            <a:spLocks noChangeArrowheads="1"/>
          </p:cNvSpPr>
          <p:nvPr/>
        </p:nvSpPr>
        <p:spPr bwMode="auto">
          <a:xfrm>
            <a:off x="3933825" y="6042025"/>
            <a:ext cx="3619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Ｂ</a:t>
            </a:r>
          </a:p>
        </p:txBody>
      </p:sp>
      <p:sp>
        <p:nvSpPr>
          <p:cNvPr id="25619" name="Text Box 19"/>
          <p:cNvSpPr txBox="1">
            <a:spLocks noChangeArrowheads="1"/>
          </p:cNvSpPr>
          <p:nvPr/>
        </p:nvSpPr>
        <p:spPr bwMode="auto">
          <a:xfrm>
            <a:off x="2590800" y="4137025"/>
            <a:ext cx="458788"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Ｓ</a:t>
            </a:r>
            <a:r>
              <a:rPr lang="ja-JP" altLang="en-US" sz="1200">
                <a:latin typeface="Times New Roman" pitchFamily="18" charset="0"/>
              </a:rPr>
              <a:t>１</a:t>
            </a:r>
          </a:p>
        </p:txBody>
      </p:sp>
      <p:sp>
        <p:nvSpPr>
          <p:cNvPr id="25621" name="Text Box 21"/>
          <p:cNvSpPr txBox="1">
            <a:spLocks noChangeArrowheads="1"/>
          </p:cNvSpPr>
          <p:nvPr/>
        </p:nvSpPr>
        <p:spPr bwMode="auto">
          <a:xfrm>
            <a:off x="3657600" y="3375025"/>
            <a:ext cx="458788"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Ｓ</a:t>
            </a:r>
            <a:r>
              <a:rPr lang="ja-JP" altLang="en-US" sz="1200">
                <a:latin typeface="Times New Roman" pitchFamily="18" charset="0"/>
              </a:rPr>
              <a:t>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5608"/>
                                        </p:tgtEl>
                                        <p:attrNameLst>
                                          <p:attrName>style.visibility</p:attrName>
                                        </p:attrNameLst>
                                      </p:cBhvr>
                                      <p:to>
                                        <p:strVal val="visible"/>
                                      </p:to>
                                    </p:set>
                                    <p:anim calcmode="lin" valueType="num">
                                      <p:cBhvr additive="base">
                                        <p:cTn id="7" dur="500" fill="hold"/>
                                        <p:tgtEl>
                                          <p:spTgt spid="25608"/>
                                        </p:tgtEl>
                                        <p:attrNameLst>
                                          <p:attrName>ppt_x</p:attrName>
                                        </p:attrNameLst>
                                      </p:cBhvr>
                                      <p:tavLst>
                                        <p:tav tm="0">
                                          <p:val>
                                            <p:strVal val="0-#ppt_w/2"/>
                                          </p:val>
                                        </p:tav>
                                        <p:tav tm="100000">
                                          <p:val>
                                            <p:strVal val="#ppt_x"/>
                                          </p:val>
                                        </p:tav>
                                      </p:tavLst>
                                    </p:anim>
                                    <p:anim calcmode="lin" valueType="num">
                                      <p:cBhvr additive="base">
                                        <p:cTn id="8" dur="500" fill="hold"/>
                                        <p:tgtEl>
                                          <p:spTgt spid="25608"/>
                                        </p:tgtEl>
                                        <p:attrNameLst>
                                          <p:attrName>ppt_y</p:attrName>
                                        </p:attrNameLst>
                                      </p:cBhvr>
                                      <p:tavLst>
                                        <p:tav tm="0">
                                          <p:val>
                                            <p:strVal val="1+#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5609"/>
                                        </p:tgtEl>
                                        <p:attrNameLst>
                                          <p:attrName>style.visibility</p:attrName>
                                        </p:attrNameLst>
                                      </p:cBhvr>
                                      <p:to>
                                        <p:strVal val="visible"/>
                                      </p:to>
                                    </p:set>
                                    <p:anim calcmode="lin" valueType="num">
                                      <p:cBhvr additive="base">
                                        <p:cTn id="11" dur="500" fill="hold"/>
                                        <p:tgtEl>
                                          <p:spTgt spid="25609"/>
                                        </p:tgtEl>
                                        <p:attrNameLst>
                                          <p:attrName>ppt_x</p:attrName>
                                        </p:attrNameLst>
                                      </p:cBhvr>
                                      <p:tavLst>
                                        <p:tav tm="0">
                                          <p:val>
                                            <p:strVal val="1+#ppt_w/2"/>
                                          </p:val>
                                        </p:tav>
                                        <p:tav tm="100000">
                                          <p:val>
                                            <p:strVal val="#ppt_x"/>
                                          </p:val>
                                        </p:tav>
                                      </p:tavLst>
                                    </p:anim>
                                    <p:anim calcmode="lin" valueType="num">
                                      <p:cBhvr additive="base">
                                        <p:cTn id="12" dur="500" fill="hold"/>
                                        <p:tgtEl>
                                          <p:spTgt spid="2560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25610"/>
                                        </p:tgtEl>
                                        <p:attrNameLst>
                                          <p:attrName>style.visibility</p:attrName>
                                        </p:attrNameLst>
                                      </p:cBhvr>
                                      <p:to>
                                        <p:strVal val="visible"/>
                                      </p:to>
                                    </p:set>
                                    <p:anim calcmode="lin" valueType="num">
                                      <p:cBhvr additive="base">
                                        <p:cTn id="17" dur="500" fill="hold"/>
                                        <p:tgtEl>
                                          <p:spTgt spid="25610"/>
                                        </p:tgtEl>
                                        <p:attrNameLst>
                                          <p:attrName>ppt_x</p:attrName>
                                        </p:attrNameLst>
                                      </p:cBhvr>
                                      <p:tavLst>
                                        <p:tav tm="0">
                                          <p:val>
                                            <p:strVal val="0-#ppt_w/2"/>
                                          </p:val>
                                        </p:tav>
                                        <p:tav tm="100000">
                                          <p:val>
                                            <p:strVal val="#ppt_x"/>
                                          </p:val>
                                        </p:tav>
                                      </p:tavLst>
                                    </p:anim>
                                    <p:anim calcmode="lin" valueType="num">
                                      <p:cBhvr additive="base">
                                        <p:cTn id="18" dur="500" fill="hold"/>
                                        <p:tgtEl>
                                          <p:spTgt spid="25610"/>
                                        </p:tgtEl>
                                        <p:attrNameLst>
                                          <p:attrName>ppt_y</p:attrName>
                                        </p:attrNameLst>
                                      </p:cBhvr>
                                      <p:tavLst>
                                        <p:tav tm="0">
                                          <p:val>
                                            <p:strVal val="1+#ppt_h/2"/>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5611"/>
                                        </p:tgtEl>
                                        <p:attrNameLst>
                                          <p:attrName>style.visibility</p:attrName>
                                        </p:attrNameLst>
                                      </p:cBhvr>
                                      <p:to>
                                        <p:strVal val="visible"/>
                                      </p:to>
                                    </p:set>
                                    <p:anim calcmode="lin" valueType="num">
                                      <p:cBhvr additive="base">
                                        <p:cTn id="21" dur="500" fill="hold"/>
                                        <p:tgtEl>
                                          <p:spTgt spid="25611"/>
                                        </p:tgtEl>
                                        <p:attrNameLst>
                                          <p:attrName>ppt_x</p:attrName>
                                        </p:attrNameLst>
                                      </p:cBhvr>
                                      <p:tavLst>
                                        <p:tav tm="0">
                                          <p:val>
                                            <p:strVal val="1+#ppt_w/2"/>
                                          </p:val>
                                        </p:tav>
                                        <p:tav tm="100000">
                                          <p:val>
                                            <p:strVal val="#ppt_x"/>
                                          </p:val>
                                        </p:tav>
                                      </p:tavLst>
                                    </p:anim>
                                    <p:anim calcmode="lin" valueType="num">
                                      <p:cBhvr additive="base">
                                        <p:cTn id="22" dur="500" fill="hold"/>
                                        <p:tgtEl>
                                          <p:spTgt spid="2561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25612"/>
                                        </p:tgtEl>
                                        <p:attrNameLst>
                                          <p:attrName>style.visibility</p:attrName>
                                        </p:attrNameLst>
                                      </p:cBhvr>
                                      <p:to>
                                        <p:strVal val="visible"/>
                                      </p:to>
                                    </p:set>
                                    <p:anim calcmode="lin" valueType="num">
                                      <p:cBhvr additive="base">
                                        <p:cTn id="27" dur="500" fill="hold"/>
                                        <p:tgtEl>
                                          <p:spTgt spid="25612"/>
                                        </p:tgtEl>
                                        <p:attrNameLst>
                                          <p:attrName>ppt_x</p:attrName>
                                        </p:attrNameLst>
                                      </p:cBhvr>
                                      <p:tavLst>
                                        <p:tav tm="0">
                                          <p:val>
                                            <p:strVal val="0-#ppt_w/2"/>
                                          </p:val>
                                        </p:tav>
                                        <p:tav tm="100000">
                                          <p:val>
                                            <p:strVal val="#ppt_x"/>
                                          </p:val>
                                        </p:tav>
                                      </p:tavLst>
                                    </p:anim>
                                    <p:anim calcmode="lin" valueType="num">
                                      <p:cBhvr additive="base">
                                        <p:cTn id="28" dur="500" fill="hold"/>
                                        <p:tgtEl>
                                          <p:spTgt spid="25612"/>
                                        </p:tgtEl>
                                        <p:attrNameLst>
                                          <p:attrName>ppt_y</p:attrName>
                                        </p:attrNameLst>
                                      </p:cBhvr>
                                      <p:tavLst>
                                        <p:tav tm="0">
                                          <p:val>
                                            <p:strVal val="1+#ppt_h/2"/>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5613"/>
                                        </p:tgtEl>
                                        <p:attrNameLst>
                                          <p:attrName>style.visibility</p:attrName>
                                        </p:attrNameLst>
                                      </p:cBhvr>
                                      <p:to>
                                        <p:strVal val="visible"/>
                                      </p:to>
                                    </p:set>
                                    <p:anim calcmode="lin" valueType="num">
                                      <p:cBhvr additive="base">
                                        <p:cTn id="31" dur="500" fill="hold"/>
                                        <p:tgtEl>
                                          <p:spTgt spid="25613"/>
                                        </p:tgtEl>
                                        <p:attrNameLst>
                                          <p:attrName>ppt_x</p:attrName>
                                        </p:attrNameLst>
                                      </p:cBhvr>
                                      <p:tavLst>
                                        <p:tav tm="0">
                                          <p:val>
                                            <p:strVal val="1+#ppt_w/2"/>
                                          </p:val>
                                        </p:tav>
                                        <p:tav tm="100000">
                                          <p:val>
                                            <p:strVal val="#ppt_x"/>
                                          </p:val>
                                        </p:tav>
                                      </p:tavLst>
                                    </p:anim>
                                    <p:anim calcmode="lin" valueType="num">
                                      <p:cBhvr additive="base">
                                        <p:cTn id="32" dur="500" fill="hold"/>
                                        <p:tgtEl>
                                          <p:spTgt spid="25613"/>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5614"/>
                                        </p:tgtEl>
                                        <p:attrNameLst>
                                          <p:attrName>style.visibility</p:attrName>
                                        </p:attrNameLst>
                                      </p:cBhvr>
                                      <p:to>
                                        <p:strVal val="visible"/>
                                      </p:to>
                                    </p:set>
                                    <p:anim calcmode="lin" valueType="num">
                                      <p:cBhvr additive="base">
                                        <p:cTn id="35" dur="500" fill="hold"/>
                                        <p:tgtEl>
                                          <p:spTgt spid="25614"/>
                                        </p:tgtEl>
                                        <p:attrNameLst>
                                          <p:attrName>ppt_x</p:attrName>
                                        </p:attrNameLst>
                                      </p:cBhvr>
                                      <p:tavLst>
                                        <p:tav tm="0">
                                          <p:val>
                                            <p:strVal val="1+#ppt_w/2"/>
                                          </p:val>
                                        </p:tav>
                                        <p:tav tm="100000">
                                          <p:val>
                                            <p:strVal val="#ppt_x"/>
                                          </p:val>
                                        </p:tav>
                                      </p:tavLst>
                                    </p:anim>
                                    <p:anim calcmode="lin" valueType="num">
                                      <p:cBhvr additive="base">
                                        <p:cTn id="36" dur="500" fill="hold"/>
                                        <p:tgtEl>
                                          <p:spTgt spid="2561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5615"/>
                                        </p:tgtEl>
                                        <p:attrNameLst>
                                          <p:attrName>style.visibility</p:attrName>
                                        </p:attrNameLst>
                                      </p:cBhvr>
                                      <p:to>
                                        <p:strVal val="visible"/>
                                      </p:to>
                                    </p:set>
                                    <p:anim calcmode="lin" valueType="num">
                                      <p:cBhvr additive="base">
                                        <p:cTn id="41" dur="500" fill="hold"/>
                                        <p:tgtEl>
                                          <p:spTgt spid="25615"/>
                                        </p:tgtEl>
                                        <p:attrNameLst>
                                          <p:attrName>ppt_x</p:attrName>
                                        </p:attrNameLst>
                                      </p:cBhvr>
                                      <p:tavLst>
                                        <p:tav tm="0">
                                          <p:val>
                                            <p:strVal val="#ppt_x"/>
                                          </p:val>
                                        </p:tav>
                                        <p:tav tm="100000">
                                          <p:val>
                                            <p:strVal val="#ppt_x"/>
                                          </p:val>
                                        </p:tav>
                                      </p:tavLst>
                                    </p:anim>
                                    <p:anim calcmode="lin" valueType="num">
                                      <p:cBhvr additive="base">
                                        <p:cTn id="42" dur="500" fill="hold"/>
                                        <p:tgtEl>
                                          <p:spTgt spid="256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616"/>
                                        </p:tgtEl>
                                        <p:attrNameLst>
                                          <p:attrName>style.visibility</p:attrName>
                                        </p:attrNameLst>
                                      </p:cBhvr>
                                      <p:to>
                                        <p:strVal val="visible"/>
                                      </p:to>
                                    </p:set>
                                    <p:anim calcmode="lin" valueType="num">
                                      <p:cBhvr additive="base">
                                        <p:cTn id="47" dur="500" fill="hold"/>
                                        <p:tgtEl>
                                          <p:spTgt spid="25616"/>
                                        </p:tgtEl>
                                        <p:attrNameLst>
                                          <p:attrName>ppt_x</p:attrName>
                                        </p:attrNameLst>
                                      </p:cBhvr>
                                      <p:tavLst>
                                        <p:tav tm="0">
                                          <p:val>
                                            <p:strVal val="#ppt_x"/>
                                          </p:val>
                                        </p:tav>
                                        <p:tav tm="100000">
                                          <p:val>
                                            <p:strVal val="#ppt_x"/>
                                          </p:val>
                                        </p:tav>
                                      </p:tavLst>
                                    </p:anim>
                                    <p:anim calcmode="lin" valueType="num">
                                      <p:cBhvr additive="base">
                                        <p:cTn id="48"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childTnLst>
                                    <p:set>
                                      <p:cBhvr>
                                        <p:cTn id="52" dur="1" fill="hold">
                                          <p:stCondLst>
                                            <p:cond delay="0"/>
                                          </p:stCondLst>
                                        </p:cTn>
                                        <p:tgtEl>
                                          <p:spTgt spid="25619"/>
                                        </p:tgtEl>
                                        <p:attrNameLst>
                                          <p:attrName>style.visibility</p:attrName>
                                        </p:attrNameLst>
                                      </p:cBhvr>
                                      <p:to>
                                        <p:strVal val="visible"/>
                                      </p:to>
                                    </p:set>
                                    <p:anim calcmode="lin" valueType="num">
                                      <p:cBhvr additive="base">
                                        <p:cTn id="53" dur="500" fill="hold"/>
                                        <p:tgtEl>
                                          <p:spTgt spid="25619"/>
                                        </p:tgtEl>
                                        <p:attrNameLst>
                                          <p:attrName>ppt_x</p:attrName>
                                        </p:attrNameLst>
                                      </p:cBhvr>
                                      <p:tavLst>
                                        <p:tav tm="0">
                                          <p:val>
                                            <p:strVal val="#ppt_x"/>
                                          </p:val>
                                        </p:tav>
                                        <p:tav tm="100000">
                                          <p:val>
                                            <p:strVal val="#ppt_x"/>
                                          </p:val>
                                        </p:tav>
                                      </p:tavLst>
                                    </p:anim>
                                    <p:anim calcmode="lin" valueType="num">
                                      <p:cBhvr additive="base">
                                        <p:cTn id="54" dur="500" fill="hold"/>
                                        <p:tgtEl>
                                          <p:spTgt spid="25619"/>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5617"/>
                                        </p:tgtEl>
                                        <p:attrNameLst>
                                          <p:attrName>style.visibility</p:attrName>
                                        </p:attrNameLst>
                                      </p:cBhvr>
                                      <p:to>
                                        <p:strVal val="visible"/>
                                      </p:to>
                                    </p:set>
                                    <p:anim calcmode="lin" valueType="num">
                                      <p:cBhvr additive="base">
                                        <p:cTn id="59" dur="500" fill="hold"/>
                                        <p:tgtEl>
                                          <p:spTgt spid="25617"/>
                                        </p:tgtEl>
                                        <p:attrNameLst>
                                          <p:attrName>ppt_x</p:attrName>
                                        </p:attrNameLst>
                                      </p:cBhvr>
                                      <p:tavLst>
                                        <p:tav tm="0">
                                          <p:val>
                                            <p:strVal val="#ppt_x"/>
                                          </p:val>
                                        </p:tav>
                                        <p:tav tm="100000">
                                          <p:val>
                                            <p:strVal val="#ppt_x"/>
                                          </p:val>
                                        </p:tav>
                                      </p:tavLst>
                                    </p:anim>
                                    <p:anim calcmode="lin" valueType="num">
                                      <p:cBhvr additive="base">
                                        <p:cTn id="60"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25618"/>
                                        </p:tgtEl>
                                        <p:attrNameLst>
                                          <p:attrName>style.visibility</p:attrName>
                                        </p:attrNameLst>
                                      </p:cBhvr>
                                      <p:to>
                                        <p:strVal val="visible"/>
                                      </p:to>
                                    </p:set>
                                    <p:anim calcmode="lin" valueType="num">
                                      <p:cBhvr additive="base">
                                        <p:cTn id="65" dur="500" fill="hold"/>
                                        <p:tgtEl>
                                          <p:spTgt spid="25618"/>
                                        </p:tgtEl>
                                        <p:attrNameLst>
                                          <p:attrName>ppt_x</p:attrName>
                                        </p:attrNameLst>
                                      </p:cBhvr>
                                      <p:tavLst>
                                        <p:tav tm="0">
                                          <p:val>
                                            <p:strVal val="0-#ppt_w/2"/>
                                          </p:val>
                                        </p:tav>
                                        <p:tav tm="100000">
                                          <p:val>
                                            <p:strVal val="#ppt_x"/>
                                          </p:val>
                                        </p:tav>
                                      </p:tavLst>
                                    </p:anim>
                                    <p:anim calcmode="lin" valueType="num">
                                      <p:cBhvr additive="base">
                                        <p:cTn id="66" dur="500" fill="hold"/>
                                        <p:tgtEl>
                                          <p:spTgt spid="25618"/>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grpId="0" nodeType="clickEffect">
                                  <p:stCondLst>
                                    <p:cond delay="0"/>
                                  </p:stCondLst>
                                  <p:childTnLst>
                                    <p:set>
                                      <p:cBhvr>
                                        <p:cTn id="70" dur="1" fill="hold">
                                          <p:stCondLst>
                                            <p:cond delay="0"/>
                                          </p:stCondLst>
                                        </p:cTn>
                                        <p:tgtEl>
                                          <p:spTgt spid="25621"/>
                                        </p:tgtEl>
                                        <p:attrNameLst>
                                          <p:attrName>style.visibility</p:attrName>
                                        </p:attrNameLst>
                                      </p:cBhvr>
                                      <p:to>
                                        <p:strVal val="visible"/>
                                      </p:to>
                                    </p:set>
                                    <p:anim calcmode="lin" valueType="num">
                                      <p:cBhvr additive="base">
                                        <p:cTn id="71" dur="500" fill="hold"/>
                                        <p:tgtEl>
                                          <p:spTgt spid="25621"/>
                                        </p:tgtEl>
                                        <p:attrNameLst>
                                          <p:attrName>ppt_x</p:attrName>
                                        </p:attrNameLst>
                                      </p:cBhvr>
                                      <p:tavLst>
                                        <p:tav tm="0">
                                          <p:val>
                                            <p:strVal val="#ppt_x"/>
                                          </p:val>
                                        </p:tav>
                                        <p:tav tm="100000">
                                          <p:val>
                                            <p:strVal val="#ppt_x"/>
                                          </p:val>
                                        </p:tav>
                                      </p:tavLst>
                                    </p:anim>
                                    <p:anim calcmode="lin" valueType="num">
                                      <p:cBhvr additive="base">
                                        <p:cTn id="72" dur="500" fill="hold"/>
                                        <p:tgtEl>
                                          <p:spTgt spid="256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nimBg="1"/>
      <p:bldP spid="25609" grpId="0" autoUpdateAnimBg="0"/>
      <p:bldP spid="25610" grpId="0" animBg="1"/>
      <p:bldP spid="25611" grpId="0" autoUpdateAnimBg="0"/>
      <p:bldP spid="25612" grpId="0" animBg="1"/>
      <p:bldP spid="25613" grpId="0" autoUpdateAnimBg="0"/>
      <p:bldP spid="25614" grpId="0" autoUpdateAnimBg="0"/>
      <p:bldP spid="25615" grpId="0" animBg="1"/>
      <p:bldP spid="25616" grpId="0" autoUpdateAnimBg="0"/>
      <p:bldP spid="25617" grpId="0" animBg="1"/>
      <p:bldP spid="25618" grpId="0" autoUpdateAnimBg="0"/>
      <p:bldP spid="25619" grpId="0" autoUpdateAnimBg="0"/>
      <p:bldP spid="2562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914400" y="304800"/>
            <a:ext cx="7772400" cy="762000"/>
          </a:xfrm>
          <a:ln>
            <a:solidFill>
              <a:schemeClr val="tx1"/>
            </a:solidFill>
          </a:ln>
        </p:spPr>
        <p:txBody>
          <a:bodyPr/>
          <a:lstStyle/>
          <a:p>
            <a:r>
              <a:rPr lang="ja-JP" altLang="en-US" sz="4000"/>
              <a:t>動態的な市場参入方式の順序</a:t>
            </a:r>
          </a:p>
        </p:txBody>
      </p:sp>
      <p:sp>
        <p:nvSpPr>
          <p:cNvPr id="96259" name="Line 3"/>
          <p:cNvSpPr>
            <a:spLocks noChangeShapeType="1"/>
          </p:cNvSpPr>
          <p:nvPr/>
        </p:nvSpPr>
        <p:spPr bwMode="auto">
          <a:xfrm>
            <a:off x="1371600" y="6019800"/>
            <a:ext cx="6400800" cy="0"/>
          </a:xfrm>
          <a:prstGeom prst="line">
            <a:avLst/>
          </a:prstGeom>
          <a:noFill/>
          <a:ln w="9525">
            <a:solidFill>
              <a:schemeClr val="tx1"/>
            </a:solidFill>
            <a:round/>
            <a:headEnd/>
            <a:tailEnd/>
          </a:ln>
          <a:effectLst/>
        </p:spPr>
        <p:txBody>
          <a:bodyPr/>
          <a:lstStyle/>
          <a:p>
            <a:endParaRPr lang="ja-JP" altLang="en-US"/>
          </a:p>
        </p:txBody>
      </p:sp>
      <p:sp>
        <p:nvSpPr>
          <p:cNvPr id="96260" name="Text Box 4"/>
          <p:cNvSpPr txBox="1">
            <a:spLocks noChangeArrowheads="1"/>
          </p:cNvSpPr>
          <p:nvPr/>
        </p:nvSpPr>
        <p:spPr bwMode="auto">
          <a:xfrm>
            <a:off x="6411913" y="6069013"/>
            <a:ext cx="590550" cy="336550"/>
          </a:xfrm>
          <a:prstGeom prst="rect">
            <a:avLst/>
          </a:prstGeom>
          <a:noFill/>
          <a:ln w="9525">
            <a:noFill/>
            <a:miter lim="800000"/>
            <a:headEnd/>
            <a:tailEnd/>
          </a:ln>
          <a:effectLst/>
        </p:spPr>
        <p:txBody>
          <a:bodyPr wrap="none">
            <a:spAutoFit/>
          </a:bodyPr>
          <a:lstStyle/>
          <a:p>
            <a:pPr algn="ctr"/>
            <a:r>
              <a:rPr lang="ja-JP" altLang="en-US" sz="1600">
                <a:latin typeface="Times New Roman" pitchFamily="18" charset="0"/>
              </a:rPr>
              <a:t>時間</a:t>
            </a:r>
          </a:p>
        </p:txBody>
      </p:sp>
      <p:sp>
        <p:nvSpPr>
          <p:cNvPr id="96261" name="Line 5"/>
          <p:cNvSpPr>
            <a:spLocks noChangeShapeType="1"/>
          </p:cNvSpPr>
          <p:nvPr/>
        </p:nvSpPr>
        <p:spPr bwMode="auto">
          <a:xfrm flipV="1">
            <a:off x="1676400" y="1447800"/>
            <a:ext cx="0" cy="4800600"/>
          </a:xfrm>
          <a:prstGeom prst="line">
            <a:avLst/>
          </a:prstGeom>
          <a:noFill/>
          <a:ln w="9525">
            <a:solidFill>
              <a:schemeClr val="tx1"/>
            </a:solidFill>
            <a:round/>
            <a:headEnd/>
            <a:tailEnd/>
          </a:ln>
          <a:effectLst/>
        </p:spPr>
        <p:txBody>
          <a:bodyPr/>
          <a:lstStyle/>
          <a:p>
            <a:endParaRPr lang="ja-JP" altLang="en-US"/>
          </a:p>
        </p:txBody>
      </p:sp>
      <p:sp>
        <p:nvSpPr>
          <p:cNvPr id="96262" name="Text Box 6"/>
          <p:cNvSpPr txBox="1">
            <a:spLocks noChangeArrowheads="1"/>
          </p:cNvSpPr>
          <p:nvPr/>
        </p:nvSpPr>
        <p:spPr bwMode="auto">
          <a:xfrm>
            <a:off x="1165225" y="2090738"/>
            <a:ext cx="458788" cy="549275"/>
          </a:xfrm>
          <a:prstGeom prst="rect">
            <a:avLst/>
          </a:prstGeom>
          <a:noFill/>
          <a:ln w="9525">
            <a:noFill/>
            <a:miter lim="800000"/>
            <a:headEnd/>
            <a:tailEnd/>
          </a:ln>
          <a:effectLst/>
        </p:spPr>
        <p:txBody>
          <a:bodyPr vert="eaVert" wrap="none">
            <a:spAutoFit/>
          </a:bodyPr>
          <a:lstStyle/>
          <a:p>
            <a:pPr algn="ctr"/>
            <a:r>
              <a:rPr lang="ja-JP" altLang="en-US">
                <a:latin typeface="Times New Roman" pitchFamily="18" charset="0"/>
              </a:rPr>
              <a:t>利潤</a:t>
            </a:r>
          </a:p>
        </p:txBody>
      </p:sp>
      <p:sp>
        <p:nvSpPr>
          <p:cNvPr id="96263" name="Text Box 7"/>
          <p:cNvSpPr txBox="1">
            <a:spLocks noChangeArrowheads="1"/>
          </p:cNvSpPr>
          <p:nvPr/>
        </p:nvSpPr>
        <p:spPr bwMode="auto">
          <a:xfrm>
            <a:off x="1201738" y="5965825"/>
            <a:ext cx="339725"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０</a:t>
            </a:r>
          </a:p>
        </p:txBody>
      </p:sp>
      <p:sp>
        <p:nvSpPr>
          <p:cNvPr id="96264" name="Arc 8"/>
          <p:cNvSpPr>
            <a:spLocks/>
          </p:cNvSpPr>
          <p:nvPr/>
        </p:nvSpPr>
        <p:spPr bwMode="auto">
          <a:xfrm rot="10800000" flipV="1">
            <a:off x="2057400" y="3810000"/>
            <a:ext cx="5334000" cy="2438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ja-JP" altLang="en-US"/>
          </a:p>
        </p:txBody>
      </p:sp>
      <p:sp>
        <p:nvSpPr>
          <p:cNvPr id="96265" name="Text Box 9"/>
          <p:cNvSpPr txBox="1">
            <a:spLocks noChangeArrowheads="1"/>
          </p:cNvSpPr>
          <p:nvPr/>
        </p:nvSpPr>
        <p:spPr bwMode="auto">
          <a:xfrm>
            <a:off x="7740650" y="3573463"/>
            <a:ext cx="641350" cy="366712"/>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輸出</a:t>
            </a:r>
          </a:p>
        </p:txBody>
      </p:sp>
      <p:sp>
        <p:nvSpPr>
          <p:cNvPr id="96266" name="Arc 10"/>
          <p:cNvSpPr>
            <a:spLocks/>
          </p:cNvSpPr>
          <p:nvPr/>
        </p:nvSpPr>
        <p:spPr bwMode="auto">
          <a:xfrm rot="10800000" flipV="1">
            <a:off x="2438400" y="3200400"/>
            <a:ext cx="4876800" cy="3124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ffectLst/>
        </p:spPr>
        <p:txBody>
          <a:bodyPr wrap="none" anchor="ctr"/>
          <a:lstStyle/>
          <a:p>
            <a:endParaRPr lang="ja-JP" altLang="en-US"/>
          </a:p>
        </p:txBody>
      </p:sp>
      <p:sp>
        <p:nvSpPr>
          <p:cNvPr id="96267" name="Text Box 11"/>
          <p:cNvSpPr txBox="1">
            <a:spLocks noChangeArrowheads="1"/>
          </p:cNvSpPr>
          <p:nvPr/>
        </p:nvSpPr>
        <p:spPr bwMode="auto">
          <a:xfrm>
            <a:off x="7524750" y="2924175"/>
            <a:ext cx="10985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直接投資</a:t>
            </a:r>
          </a:p>
        </p:txBody>
      </p:sp>
      <p:sp>
        <p:nvSpPr>
          <p:cNvPr id="96268" name="Arc 12"/>
          <p:cNvSpPr>
            <a:spLocks/>
          </p:cNvSpPr>
          <p:nvPr/>
        </p:nvSpPr>
        <p:spPr bwMode="auto">
          <a:xfrm rot="10800000" flipV="1">
            <a:off x="3505200" y="2209800"/>
            <a:ext cx="3889375" cy="4038600"/>
          </a:xfrm>
          <a:custGeom>
            <a:avLst/>
            <a:gdLst>
              <a:gd name="G0" fmla="+- 145 0 0"/>
              <a:gd name="G1" fmla="+- 21600 0 0"/>
              <a:gd name="G2" fmla="+- 21600 0 0"/>
              <a:gd name="T0" fmla="*/ 0 w 21745"/>
              <a:gd name="T1" fmla="*/ 0 h 21600"/>
              <a:gd name="T2" fmla="*/ 21745 w 21745"/>
              <a:gd name="T3" fmla="*/ 21600 h 21600"/>
              <a:gd name="T4" fmla="*/ 145 w 21745"/>
              <a:gd name="T5" fmla="*/ 21600 h 21600"/>
            </a:gdLst>
            <a:ahLst/>
            <a:cxnLst>
              <a:cxn ang="0">
                <a:pos x="T0" y="T1"/>
              </a:cxn>
              <a:cxn ang="0">
                <a:pos x="T2" y="T3"/>
              </a:cxn>
              <a:cxn ang="0">
                <a:pos x="T4" y="T5"/>
              </a:cxn>
            </a:cxnLst>
            <a:rect l="0" t="0" r="r" b="b"/>
            <a:pathLst>
              <a:path w="21745" h="21600" fill="none" extrusionOk="0">
                <a:moveTo>
                  <a:pt x="0" y="0"/>
                </a:moveTo>
                <a:cubicBezTo>
                  <a:pt x="48" y="0"/>
                  <a:pt x="96" y="-1"/>
                  <a:pt x="145" y="0"/>
                </a:cubicBezTo>
                <a:cubicBezTo>
                  <a:pt x="12074" y="0"/>
                  <a:pt x="21745" y="9670"/>
                  <a:pt x="21745" y="21600"/>
                </a:cubicBezTo>
              </a:path>
              <a:path w="21745" h="21600" stroke="0" extrusionOk="0">
                <a:moveTo>
                  <a:pt x="0" y="0"/>
                </a:moveTo>
                <a:cubicBezTo>
                  <a:pt x="48" y="0"/>
                  <a:pt x="96" y="-1"/>
                  <a:pt x="145" y="0"/>
                </a:cubicBezTo>
                <a:cubicBezTo>
                  <a:pt x="12074" y="0"/>
                  <a:pt x="21745" y="9670"/>
                  <a:pt x="21745" y="21600"/>
                </a:cubicBezTo>
                <a:lnTo>
                  <a:pt x="145" y="21600"/>
                </a:lnTo>
                <a:close/>
              </a:path>
            </a:pathLst>
          </a:custGeom>
          <a:noFill/>
          <a:ln w="9525">
            <a:solidFill>
              <a:schemeClr val="tx1"/>
            </a:solidFill>
            <a:prstDash val="lgDashDotDot"/>
            <a:round/>
            <a:headEnd/>
            <a:tailEnd/>
          </a:ln>
          <a:effectLst/>
        </p:spPr>
        <p:txBody>
          <a:bodyPr wrap="none" anchor="ctr"/>
          <a:lstStyle/>
          <a:p>
            <a:endParaRPr lang="ja-JP" altLang="en-US"/>
          </a:p>
        </p:txBody>
      </p:sp>
      <p:sp>
        <p:nvSpPr>
          <p:cNvPr id="96269" name="Text Box 13"/>
          <p:cNvSpPr txBox="1">
            <a:spLocks noChangeArrowheads="1"/>
          </p:cNvSpPr>
          <p:nvPr/>
        </p:nvSpPr>
        <p:spPr bwMode="auto">
          <a:xfrm>
            <a:off x="7426325" y="2382838"/>
            <a:ext cx="498475" cy="457200"/>
          </a:xfrm>
          <a:prstGeom prst="rect">
            <a:avLst/>
          </a:prstGeom>
          <a:noFill/>
          <a:ln w="9525">
            <a:noFill/>
            <a:miter lim="800000"/>
            <a:headEnd/>
            <a:tailEnd/>
          </a:ln>
          <a:effectLst/>
        </p:spPr>
        <p:txBody>
          <a:bodyPr>
            <a:spAutoFit/>
          </a:bodyPr>
          <a:lstStyle/>
          <a:p>
            <a:pPr algn="ctr"/>
            <a:r>
              <a:rPr lang="ja-JP" altLang="en-US" sz="2400">
                <a:latin typeface="Times New Roman" pitchFamily="18" charset="0"/>
              </a:rPr>
              <a:t>　</a:t>
            </a:r>
          </a:p>
        </p:txBody>
      </p:sp>
      <p:sp>
        <p:nvSpPr>
          <p:cNvPr id="96270" name="Text Box 14"/>
          <p:cNvSpPr txBox="1">
            <a:spLocks noChangeArrowheads="1"/>
          </p:cNvSpPr>
          <p:nvPr/>
        </p:nvSpPr>
        <p:spPr bwMode="auto">
          <a:xfrm>
            <a:off x="7235825" y="1844675"/>
            <a:ext cx="15811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ライセンシング</a:t>
            </a:r>
          </a:p>
        </p:txBody>
      </p:sp>
      <p:sp>
        <p:nvSpPr>
          <p:cNvPr id="96271" name="Line 15"/>
          <p:cNvSpPr>
            <a:spLocks noChangeShapeType="1"/>
          </p:cNvSpPr>
          <p:nvPr/>
        </p:nvSpPr>
        <p:spPr bwMode="auto">
          <a:xfrm>
            <a:off x="3048000" y="4876800"/>
            <a:ext cx="0" cy="1143000"/>
          </a:xfrm>
          <a:prstGeom prst="line">
            <a:avLst/>
          </a:prstGeom>
          <a:noFill/>
          <a:ln w="9525">
            <a:solidFill>
              <a:schemeClr val="tx1"/>
            </a:solidFill>
            <a:round/>
            <a:headEnd/>
            <a:tailEnd/>
          </a:ln>
          <a:effectLst/>
        </p:spPr>
        <p:txBody>
          <a:bodyPr/>
          <a:lstStyle/>
          <a:p>
            <a:endParaRPr lang="ja-JP" altLang="en-US"/>
          </a:p>
        </p:txBody>
      </p:sp>
      <p:sp>
        <p:nvSpPr>
          <p:cNvPr id="96272" name="Text Box 16"/>
          <p:cNvSpPr txBox="1">
            <a:spLocks noChangeArrowheads="1"/>
          </p:cNvSpPr>
          <p:nvPr/>
        </p:nvSpPr>
        <p:spPr bwMode="auto">
          <a:xfrm>
            <a:off x="2722563" y="5965825"/>
            <a:ext cx="347662"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Ａ</a:t>
            </a:r>
          </a:p>
        </p:txBody>
      </p:sp>
      <p:sp>
        <p:nvSpPr>
          <p:cNvPr id="96273" name="Line 17"/>
          <p:cNvSpPr>
            <a:spLocks noChangeShapeType="1"/>
          </p:cNvSpPr>
          <p:nvPr/>
        </p:nvSpPr>
        <p:spPr bwMode="auto">
          <a:xfrm>
            <a:off x="4191000" y="3962400"/>
            <a:ext cx="0" cy="2057400"/>
          </a:xfrm>
          <a:prstGeom prst="line">
            <a:avLst/>
          </a:prstGeom>
          <a:noFill/>
          <a:ln w="9525">
            <a:solidFill>
              <a:schemeClr val="tx1"/>
            </a:solidFill>
            <a:round/>
            <a:headEnd/>
            <a:tailEnd/>
          </a:ln>
          <a:effectLst/>
        </p:spPr>
        <p:txBody>
          <a:bodyPr/>
          <a:lstStyle/>
          <a:p>
            <a:endParaRPr lang="ja-JP" altLang="en-US"/>
          </a:p>
        </p:txBody>
      </p:sp>
      <p:sp>
        <p:nvSpPr>
          <p:cNvPr id="96274" name="Text Box 18"/>
          <p:cNvSpPr txBox="1">
            <a:spLocks noChangeArrowheads="1"/>
          </p:cNvSpPr>
          <p:nvPr/>
        </p:nvSpPr>
        <p:spPr bwMode="auto">
          <a:xfrm>
            <a:off x="3933825" y="6042025"/>
            <a:ext cx="3619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Ｂ</a:t>
            </a:r>
          </a:p>
        </p:txBody>
      </p:sp>
      <p:sp>
        <p:nvSpPr>
          <p:cNvPr id="96275" name="Text Box 19"/>
          <p:cNvSpPr txBox="1">
            <a:spLocks noChangeArrowheads="1"/>
          </p:cNvSpPr>
          <p:nvPr/>
        </p:nvSpPr>
        <p:spPr bwMode="auto">
          <a:xfrm>
            <a:off x="2590800" y="4137025"/>
            <a:ext cx="458788"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Ｓ</a:t>
            </a:r>
            <a:r>
              <a:rPr lang="ja-JP" altLang="en-US" sz="1200">
                <a:latin typeface="Times New Roman" pitchFamily="18" charset="0"/>
              </a:rPr>
              <a:t>１</a:t>
            </a:r>
          </a:p>
        </p:txBody>
      </p:sp>
      <p:sp>
        <p:nvSpPr>
          <p:cNvPr id="96277" name="Text Box 21"/>
          <p:cNvSpPr txBox="1">
            <a:spLocks noChangeArrowheads="1"/>
          </p:cNvSpPr>
          <p:nvPr/>
        </p:nvSpPr>
        <p:spPr bwMode="auto">
          <a:xfrm>
            <a:off x="3657600" y="3375025"/>
            <a:ext cx="458788"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Ｓ</a:t>
            </a:r>
            <a:r>
              <a:rPr lang="ja-JP" altLang="en-US" sz="1200">
                <a:latin typeface="Times New Roman" pitchFamily="18" charset="0"/>
              </a:rPr>
              <a:t>２</a:t>
            </a:r>
          </a:p>
        </p:txBody>
      </p:sp>
      <p:sp>
        <p:nvSpPr>
          <p:cNvPr id="96279" name="Freeform 23"/>
          <p:cNvSpPr>
            <a:spLocks/>
          </p:cNvSpPr>
          <p:nvPr/>
        </p:nvSpPr>
        <p:spPr bwMode="auto">
          <a:xfrm>
            <a:off x="2051050" y="4868863"/>
            <a:ext cx="936625" cy="1152525"/>
          </a:xfrm>
          <a:custGeom>
            <a:avLst/>
            <a:gdLst/>
            <a:ahLst/>
            <a:cxnLst>
              <a:cxn ang="0">
                <a:pos x="0" y="726"/>
              </a:cxn>
              <a:cxn ang="0">
                <a:pos x="227" y="318"/>
              </a:cxn>
              <a:cxn ang="0">
                <a:pos x="590" y="0"/>
              </a:cxn>
            </a:cxnLst>
            <a:rect l="0" t="0" r="r" b="b"/>
            <a:pathLst>
              <a:path w="590" h="726">
                <a:moveTo>
                  <a:pt x="0" y="726"/>
                </a:moveTo>
                <a:cubicBezTo>
                  <a:pt x="64" y="582"/>
                  <a:pt x="129" y="439"/>
                  <a:pt x="227" y="318"/>
                </a:cubicBezTo>
                <a:cubicBezTo>
                  <a:pt x="325" y="197"/>
                  <a:pt x="530" y="53"/>
                  <a:pt x="590" y="0"/>
                </a:cubicBezTo>
              </a:path>
            </a:pathLst>
          </a:custGeom>
          <a:noFill/>
          <a:ln w="57150" cmpd="sng">
            <a:solidFill>
              <a:schemeClr val="accent2"/>
            </a:solidFill>
            <a:round/>
            <a:headEnd/>
            <a:tailEnd/>
          </a:ln>
          <a:effectLst/>
        </p:spPr>
        <p:txBody>
          <a:bodyPr/>
          <a:lstStyle/>
          <a:p>
            <a:endParaRPr lang="ja-JP" altLang="en-US"/>
          </a:p>
        </p:txBody>
      </p:sp>
      <p:sp>
        <p:nvSpPr>
          <p:cNvPr id="96280" name="Freeform 24"/>
          <p:cNvSpPr>
            <a:spLocks/>
          </p:cNvSpPr>
          <p:nvPr/>
        </p:nvSpPr>
        <p:spPr bwMode="auto">
          <a:xfrm>
            <a:off x="2987675" y="3860800"/>
            <a:ext cx="1296988" cy="1008063"/>
          </a:xfrm>
          <a:custGeom>
            <a:avLst/>
            <a:gdLst/>
            <a:ahLst/>
            <a:cxnLst>
              <a:cxn ang="0">
                <a:pos x="0" y="589"/>
              </a:cxn>
              <a:cxn ang="0">
                <a:pos x="363" y="226"/>
              </a:cxn>
              <a:cxn ang="0">
                <a:pos x="726" y="0"/>
              </a:cxn>
            </a:cxnLst>
            <a:rect l="0" t="0" r="r" b="b"/>
            <a:pathLst>
              <a:path w="726" h="589">
                <a:moveTo>
                  <a:pt x="0" y="589"/>
                </a:moveTo>
                <a:cubicBezTo>
                  <a:pt x="121" y="456"/>
                  <a:pt x="242" y="324"/>
                  <a:pt x="363" y="226"/>
                </a:cubicBezTo>
                <a:cubicBezTo>
                  <a:pt x="484" y="128"/>
                  <a:pt x="605" y="64"/>
                  <a:pt x="726" y="0"/>
                </a:cubicBezTo>
              </a:path>
            </a:pathLst>
          </a:custGeom>
          <a:noFill/>
          <a:ln w="57150" cmpd="sng">
            <a:solidFill>
              <a:schemeClr val="accent2"/>
            </a:solidFill>
            <a:round/>
            <a:headEnd/>
            <a:tailEnd/>
          </a:ln>
          <a:effectLst/>
        </p:spPr>
        <p:txBody>
          <a:bodyPr/>
          <a:lstStyle/>
          <a:p>
            <a:endParaRPr lang="ja-JP" altLang="en-US"/>
          </a:p>
        </p:txBody>
      </p:sp>
      <p:sp>
        <p:nvSpPr>
          <p:cNvPr id="96281" name="Freeform 25"/>
          <p:cNvSpPr>
            <a:spLocks/>
          </p:cNvSpPr>
          <p:nvPr/>
        </p:nvSpPr>
        <p:spPr bwMode="auto">
          <a:xfrm>
            <a:off x="4284663" y="2133600"/>
            <a:ext cx="3024187" cy="1752600"/>
          </a:xfrm>
          <a:custGeom>
            <a:avLst/>
            <a:gdLst/>
            <a:ahLst/>
            <a:cxnLst>
              <a:cxn ang="0">
                <a:pos x="0" y="1104"/>
              </a:cxn>
              <a:cxn ang="0">
                <a:pos x="363" y="650"/>
              </a:cxn>
              <a:cxn ang="0">
                <a:pos x="771" y="332"/>
              </a:cxn>
              <a:cxn ang="0">
                <a:pos x="1316" y="106"/>
              </a:cxn>
              <a:cxn ang="0">
                <a:pos x="1724" y="15"/>
              </a:cxn>
              <a:cxn ang="0">
                <a:pos x="1905" y="15"/>
              </a:cxn>
            </a:cxnLst>
            <a:rect l="0" t="0" r="r" b="b"/>
            <a:pathLst>
              <a:path w="1905" h="1104">
                <a:moveTo>
                  <a:pt x="0" y="1104"/>
                </a:moveTo>
                <a:cubicBezTo>
                  <a:pt x="117" y="941"/>
                  <a:pt x="235" y="779"/>
                  <a:pt x="363" y="650"/>
                </a:cubicBezTo>
                <a:cubicBezTo>
                  <a:pt x="491" y="521"/>
                  <a:pt x="612" y="423"/>
                  <a:pt x="771" y="332"/>
                </a:cubicBezTo>
                <a:cubicBezTo>
                  <a:pt x="930" y="241"/>
                  <a:pt x="1157" y="159"/>
                  <a:pt x="1316" y="106"/>
                </a:cubicBezTo>
                <a:cubicBezTo>
                  <a:pt x="1475" y="53"/>
                  <a:pt x="1626" y="30"/>
                  <a:pt x="1724" y="15"/>
                </a:cubicBezTo>
                <a:cubicBezTo>
                  <a:pt x="1822" y="0"/>
                  <a:pt x="1863" y="7"/>
                  <a:pt x="1905" y="15"/>
                </a:cubicBezTo>
              </a:path>
            </a:pathLst>
          </a:custGeom>
          <a:noFill/>
          <a:ln w="57150" cmpd="sng">
            <a:solidFill>
              <a:schemeClr val="accent2"/>
            </a:solidFill>
            <a:round/>
            <a:headEnd/>
            <a:tailEnd/>
          </a:ln>
          <a:effec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79"/>
                                        </p:tgtEl>
                                        <p:attrNameLst>
                                          <p:attrName>style.visibility</p:attrName>
                                        </p:attrNameLst>
                                      </p:cBhvr>
                                      <p:to>
                                        <p:strVal val="visible"/>
                                      </p:to>
                                    </p:set>
                                    <p:animEffect transition="in" filter="fade">
                                      <p:cBhvr>
                                        <p:cTn id="7" dur="2000"/>
                                        <p:tgtEl>
                                          <p:spTgt spid="962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80"/>
                                        </p:tgtEl>
                                        <p:attrNameLst>
                                          <p:attrName>style.visibility</p:attrName>
                                        </p:attrNameLst>
                                      </p:cBhvr>
                                      <p:to>
                                        <p:strVal val="visible"/>
                                      </p:to>
                                    </p:set>
                                    <p:animEffect transition="in" filter="fade">
                                      <p:cBhvr>
                                        <p:cTn id="12" dur="2000"/>
                                        <p:tgtEl>
                                          <p:spTgt spid="9628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81"/>
                                        </p:tgtEl>
                                        <p:attrNameLst>
                                          <p:attrName>style.visibility</p:attrName>
                                        </p:attrNameLst>
                                      </p:cBhvr>
                                      <p:to>
                                        <p:strVal val="visible"/>
                                      </p:to>
                                    </p:set>
                                    <p:animEffect transition="in" filter="fade">
                                      <p:cBhvr>
                                        <p:cTn id="17" dur="2000"/>
                                        <p:tgtEl>
                                          <p:spTgt spid="96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9" grpId="0" animBg="1"/>
      <p:bldP spid="96280" grpId="0" animBg="1"/>
      <p:bldP spid="9628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762000" y="381000"/>
            <a:ext cx="7696200" cy="914400"/>
          </a:xfrm>
        </p:spPr>
        <p:txBody>
          <a:bodyPr/>
          <a:lstStyle/>
          <a:p>
            <a:r>
              <a:rPr lang="ja-JP" altLang="en-US" sz="3600"/>
              <a:t>内部化モデルによる</a:t>
            </a:r>
            <a:br>
              <a:rPr lang="ja-JP" altLang="en-US" sz="3600"/>
            </a:br>
            <a:r>
              <a:rPr lang="ja-JP" altLang="en-US" sz="3600"/>
              <a:t>市場参入方式の説明</a:t>
            </a:r>
          </a:p>
        </p:txBody>
      </p:sp>
      <p:sp>
        <p:nvSpPr>
          <p:cNvPr id="27651" name="AutoShape 3"/>
          <p:cNvSpPr>
            <a:spLocks noChangeArrowheads="1"/>
          </p:cNvSpPr>
          <p:nvPr/>
        </p:nvSpPr>
        <p:spPr bwMode="auto">
          <a:xfrm>
            <a:off x="1371600" y="2590800"/>
            <a:ext cx="609600" cy="838200"/>
          </a:xfrm>
          <a:prstGeom prst="curvedRightArrow">
            <a:avLst>
              <a:gd name="adj1" fmla="val 27500"/>
              <a:gd name="adj2" fmla="val 55000"/>
              <a:gd name="adj3" fmla="val 33333"/>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27652" name="AutoShape 4"/>
          <p:cNvSpPr>
            <a:spLocks noChangeArrowheads="1"/>
          </p:cNvSpPr>
          <p:nvPr/>
        </p:nvSpPr>
        <p:spPr bwMode="auto">
          <a:xfrm>
            <a:off x="3581400" y="4191000"/>
            <a:ext cx="457200" cy="914400"/>
          </a:xfrm>
          <a:prstGeom prst="curvedRightArrow">
            <a:avLst>
              <a:gd name="adj1" fmla="val 40000"/>
              <a:gd name="adj2" fmla="val 80000"/>
              <a:gd name="adj3" fmla="val 33333"/>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27653" name="Rectangle 5"/>
          <p:cNvSpPr>
            <a:spLocks noChangeArrowheads="1"/>
          </p:cNvSpPr>
          <p:nvPr/>
        </p:nvSpPr>
        <p:spPr bwMode="auto">
          <a:xfrm>
            <a:off x="2268538" y="1989138"/>
            <a:ext cx="2449512" cy="576262"/>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sz="3600">
                <a:effectLst>
                  <a:outerShdw blurRad="38100" dist="38100" dir="2700000" algn="tl">
                    <a:srgbClr val="C0C0C0"/>
                  </a:outerShdw>
                </a:effectLst>
              </a:rPr>
              <a:t>輸出（</a:t>
            </a:r>
            <a:r>
              <a:rPr lang="en-US" altLang="ja-JP" sz="3600">
                <a:effectLst>
                  <a:outerShdw blurRad="38100" dist="38100" dir="2700000" algn="tl">
                    <a:srgbClr val="C0C0C0"/>
                  </a:outerShdw>
                </a:effectLst>
              </a:rPr>
              <a:t>E</a:t>
            </a:r>
            <a:r>
              <a:rPr lang="ja-JP" altLang="en-US" sz="3600">
                <a:effectLst>
                  <a:outerShdw blurRad="38100" dist="38100" dir="2700000" algn="tl">
                    <a:srgbClr val="C0C0C0"/>
                  </a:outerShdw>
                </a:effectLst>
              </a:rPr>
              <a:t>）</a:t>
            </a:r>
          </a:p>
        </p:txBody>
      </p:sp>
      <p:sp>
        <p:nvSpPr>
          <p:cNvPr id="27654" name="Rectangle 6"/>
          <p:cNvSpPr>
            <a:spLocks noChangeArrowheads="1"/>
          </p:cNvSpPr>
          <p:nvPr/>
        </p:nvSpPr>
        <p:spPr bwMode="auto">
          <a:xfrm>
            <a:off x="2411413" y="3357563"/>
            <a:ext cx="3600450" cy="576262"/>
          </a:xfrm>
          <a:prstGeom prst="rect">
            <a:avLst/>
          </a:prstGeom>
          <a:solidFill>
            <a:schemeClr val="accent1"/>
          </a:solidFill>
          <a:ln w="9525">
            <a:solidFill>
              <a:schemeClr val="tx1"/>
            </a:solidFill>
            <a:miter lim="800000"/>
            <a:headEnd/>
            <a:tailEnd/>
          </a:ln>
          <a:effectLst/>
        </p:spPr>
        <p:txBody>
          <a:bodyPr wrap="none" anchor="ctr"/>
          <a:lstStyle/>
          <a:p>
            <a:pPr algn="ctr">
              <a:spcBef>
                <a:spcPct val="20000"/>
              </a:spcBef>
              <a:buClr>
                <a:schemeClr val="hlink"/>
              </a:buClr>
              <a:buFont typeface="Wingdings" pitchFamily="2" charset="2"/>
              <a:buNone/>
            </a:pPr>
            <a:r>
              <a:rPr lang="ja-JP" altLang="en-US" sz="3200">
                <a:effectLst>
                  <a:outerShdw blurRad="38100" dist="38100" dir="2700000" algn="tl">
                    <a:srgbClr val="C0C0C0"/>
                  </a:outerShdw>
                </a:effectLst>
              </a:rPr>
              <a:t>対外直接投資（</a:t>
            </a:r>
            <a:r>
              <a:rPr lang="en-US" altLang="ja-JP" sz="3200">
                <a:effectLst>
                  <a:outerShdw blurRad="38100" dist="38100" dir="2700000" algn="tl">
                    <a:srgbClr val="C0C0C0"/>
                  </a:outerShdw>
                </a:effectLst>
              </a:rPr>
              <a:t>FDI</a:t>
            </a:r>
            <a:r>
              <a:rPr lang="ja-JP" altLang="en-US" sz="3200">
                <a:effectLst>
                  <a:outerShdw blurRad="38100" dist="38100" dir="2700000" algn="tl">
                    <a:srgbClr val="C0C0C0"/>
                  </a:outerShdw>
                </a:effectLst>
              </a:rPr>
              <a:t>）</a:t>
            </a:r>
          </a:p>
        </p:txBody>
      </p:sp>
      <p:sp>
        <p:nvSpPr>
          <p:cNvPr id="27655" name="Rectangle 7"/>
          <p:cNvSpPr>
            <a:spLocks noChangeArrowheads="1"/>
          </p:cNvSpPr>
          <p:nvPr/>
        </p:nvSpPr>
        <p:spPr bwMode="auto">
          <a:xfrm>
            <a:off x="4284663" y="4797425"/>
            <a:ext cx="3600450" cy="576263"/>
          </a:xfrm>
          <a:prstGeom prst="rect">
            <a:avLst/>
          </a:prstGeom>
          <a:solidFill>
            <a:schemeClr val="accent1"/>
          </a:solidFill>
          <a:ln w="9525">
            <a:solidFill>
              <a:schemeClr val="tx1"/>
            </a:solidFill>
            <a:miter lim="800000"/>
            <a:headEnd/>
            <a:tailEnd/>
          </a:ln>
          <a:effectLst/>
        </p:spPr>
        <p:txBody>
          <a:bodyPr wrap="none" anchor="ctr"/>
          <a:lstStyle/>
          <a:p>
            <a:pPr algn="ctr">
              <a:spcBef>
                <a:spcPct val="20000"/>
              </a:spcBef>
              <a:buClr>
                <a:schemeClr val="hlink"/>
              </a:buClr>
              <a:buFont typeface="Wingdings" pitchFamily="2" charset="2"/>
              <a:buNone/>
            </a:pPr>
            <a:r>
              <a:rPr lang="ja-JP" altLang="en-US" sz="3200">
                <a:effectLst>
                  <a:outerShdw blurRad="38100" dist="38100" dir="2700000" algn="tl">
                    <a:srgbClr val="C0C0C0"/>
                  </a:outerShdw>
                </a:effectLst>
              </a:rPr>
              <a:t>ライセンシング（</a:t>
            </a:r>
            <a:r>
              <a:rPr lang="en-US" altLang="ja-JP" sz="3200">
                <a:effectLst>
                  <a:outerShdw blurRad="38100" dist="38100" dir="2700000" algn="tl">
                    <a:srgbClr val="C0C0C0"/>
                  </a:outerShdw>
                </a:effectLst>
              </a:rPr>
              <a:t>L</a:t>
            </a:r>
            <a:r>
              <a:rPr lang="ja-JP" altLang="en-US" sz="3200">
                <a:effectLst>
                  <a:outerShdw blurRad="38100" dist="38100" dir="2700000" algn="tl">
                    <a:srgbClr val="C0C0C0"/>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additive="base">
                                        <p:cTn id="7" dur="500" fill="hold"/>
                                        <p:tgtEl>
                                          <p:spTgt spid="27653"/>
                                        </p:tgtEl>
                                        <p:attrNameLst>
                                          <p:attrName>ppt_x</p:attrName>
                                        </p:attrNameLst>
                                      </p:cBhvr>
                                      <p:tavLst>
                                        <p:tav tm="0">
                                          <p:val>
                                            <p:strVal val="#ppt_x"/>
                                          </p:val>
                                        </p:tav>
                                        <p:tav tm="100000">
                                          <p:val>
                                            <p:strVal val="#ppt_x"/>
                                          </p:val>
                                        </p:tav>
                                      </p:tavLst>
                                    </p:anim>
                                    <p:anim calcmode="lin" valueType="num">
                                      <p:cBhvr additive="base">
                                        <p:cTn id="8"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 calcmode="lin" valueType="num">
                                      <p:cBhvr additive="base">
                                        <p:cTn id="13" dur="500" fill="hold"/>
                                        <p:tgtEl>
                                          <p:spTgt spid="27651"/>
                                        </p:tgtEl>
                                        <p:attrNameLst>
                                          <p:attrName>ppt_x</p:attrName>
                                        </p:attrNameLst>
                                      </p:cBhvr>
                                      <p:tavLst>
                                        <p:tav tm="0">
                                          <p:val>
                                            <p:strVal val="0-#ppt_w/2"/>
                                          </p:val>
                                        </p:tav>
                                        <p:tav tm="100000">
                                          <p:val>
                                            <p:strVal val="#ppt_x"/>
                                          </p:val>
                                        </p:tav>
                                      </p:tavLst>
                                    </p:anim>
                                    <p:anim calcmode="lin" valueType="num">
                                      <p:cBhvr additive="base">
                                        <p:cTn id="14"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4"/>
                                        </p:tgtEl>
                                        <p:attrNameLst>
                                          <p:attrName>style.visibility</p:attrName>
                                        </p:attrNameLst>
                                      </p:cBhvr>
                                      <p:to>
                                        <p:strVal val="visible"/>
                                      </p:to>
                                    </p:set>
                                    <p:anim calcmode="lin" valueType="num">
                                      <p:cBhvr additive="base">
                                        <p:cTn id="19" dur="500" fill="hold"/>
                                        <p:tgtEl>
                                          <p:spTgt spid="27654"/>
                                        </p:tgtEl>
                                        <p:attrNameLst>
                                          <p:attrName>ppt_x</p:attrName>
                                        </p:attrNameLst>
                                      </p:cBhvr>
                                      <p:tavLst>
                                        <p:tav tm="0">
                                          <p:val>
                                            <p:strVal val="#ppt_x"/>
                                          </p:val>
                                        </p:tav>
                                        <p:tav tm="100000">
                                          <p:val>
                                            <p:strVal val="#ppt_x"/>
                                          </p:val>
                                        </p:tav>
                                      </p:tavLst>
                                    </p:anim>
                                    <p:anim calcmode="lin" valueType="num">
                                      <p:cBhvr additive="base">
                                        <p:cTn id="20"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2"/>
                                        </p:tgtEl>
                                        <p:attrNameLst>
                                          <p:attrName>style.visibility</p:attrName>
                                        </p:attrNameLst>
                                      </p:cBhvr>
                                      <p:to>
                                        <p:strVal val="visible"/>
                                      </p:to>
                                    </p:set>
                                    <p:anim calcmode="lin" valueType="num">
                                      <p:cBhvr additive="base">
                                        <p:cTn id="25" dur="500" fill="hold"/>
                                        <p:tgtEl>
                                          <p:spTgt spid="27652"/>
                                        </p:tgtEl>
                                        <p:attrNameLst>
                                          <p:attrName>ppt_x</p:attrName>
                                        </p:attrNameLst>
                                      </p:cBhvr>
                                      <p:tavLst>
                                        <p:tav tm="0">
                                          <p:val>
                                            <p:strVal val="0-#ppt_w/2"/>
                                          </p:val>
                                        </p:tav>
                                        <p:tav tm="100000">
                                          <p:val>
                                            <p:strVal val="#ppt_x"/>
                                          </p:val>
                                        </p:tav>
                                      </p:tavLst>
                                    </p:anim>
                                    <p:anim calcmode="lin" valueType="num">
                                      <p:cBhvr additive="base">
                                        <p:cTn id="26"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5"/>
                                        </p:tgtEl>
                                        <p:attrNameLst>
                                          <p:attrName>style.visibility</p:attrName>
                                        </p:attrNameLst>
                                      </p:cBhvr>
                                      <p:to>
                                        <p:strVal val="visible"/>
                                      </p:to>
                                    </p:set>
                                    <p:anim calcmode="lin" valueType="num">
                                      <p:cBhvr additive="base">
                                        <p:cTn id="31" dur="500" fill="hold"/>
                                        <p:tgtEl>
                                          <p:spTgt spid="27655"/>
                                        </p:tgtEl>
                                        <p:attrNameLst>
                                          <p:attrName>ppt_x</p:attrName>
                                        </p:attrNameLst>
                                      </p:cBhvr>
                                      <p:tavLst>
                                        <p:tav tm="0">
                                          <p:val>
                                            <p:strVal val="#ppt_x"/>
                                          </p:val>
                                        </p:tav>
                                        <p:tav tm="100000">
                                          <p:val>
                                            <p:strVal val="#ppt_x"/>
                                          </p:val>
                                        </p:tav>
                                      </p:tavLst>
                                    </p:anim>
                                    <p:anim calcmode="lin" valueType="num">
                                      <p:cBhvr additive="base">
                                        <p:cTn id="32"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2" grpId="0" animBg="1"/>
      <p:bldP spid="27653" grpId="0" animBg="1"/>
      <p:bldP spid="27654" grpId="0" animBg="1"/>
      <p:bldP spid="2765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p:txBody>
          <a:bodyPr/>
          <a:lstStyle/>
          <a:p>
            <a:r>
              <a:rPr lang="ja-JP" altLang="en-US"/>
              <a:t>自然的な市場の不完全性</a:t>
            </a:r>
          </a:p>
        </p:txBody>
      </p:sp>
      <p:sp>
        <p:nvSpPr>
          <p:cNvPr id="110595" name="Rectangle 3"/>
          <p:cNvSpPr>
            <a:spLocks noGrp="1" noChangeArrowheads="1"/>
          </p:cNvSpPr>
          <p:nvPr>
            <p:ph type="body" idx="1"/>
          </p:nvPr>
        </p:nvSpPr>
        <p:spPr/>
        <p:txBody>
          <a:bodyPr/>
          <a:lstStyle/>
          <a:p>
            <a:r>
              <a:rPr lang="ja-JP" altLang="en-US"/>
              <a:t>公共財に関する価格の設定：　　　　　　　　　　　　　　　　たとえば、知識、情報など</a:t>
            </a:r>
          </a:p>
          <a:p>
            <a:r>
              <a:rPr lang="ja-JP" altLang="en-US"/>
              <a:t>取引コスト：　　　　　　　　　　　　　　　　　　　　　　　　　　　買い手の不完全性　</a:t>
            </a:r>
          </a:p>
          <a:p>
            <a:pPr>
              <a:buFont typeface="Wingdings" pitchFamily="2" charset="2"/>
              <a:buNone/>
            </a:pPr>
            <a:r>
              <a:rPr lang="ja-JP" altLang="en-US"/>
              <a:t>　品質管理</a:t>
            </a:r>
          </a:p>
          <a:p>
            <a:pPr>
              <a:buFont typeface="Wingdings" pitchFamily="2" charset="2"/>
              <a:buNone/>
            </a:pPr>
            <a:r>
              <a:rPr lang="ja-JP" altLang="en-US"/>
              <a:t>　契約締結の困難性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calcmode="lin" valueType="num">
                                      <p:cBhvr additive="base">
                                        <p:cTn id="7" dur="500" fill="hold"/>
                                        <p:tgtEl>
                                          <p:spTgt spid="110594"/>
                                        </p:tgtEl>
                                        <p:attrNameLst>
                                          <p:attrName>ppt_x</p:attrName>
                                        </p:attrNameLst>
                                      </p:cBhvr>
                                      <p:tavLst>
                                        <p:tav tm="0">
                                          <p:val>
                                            <p:strVal val="#ppt_x"/>
                                          </p:val>
                                        </p:tav>
                                        <p:tav tm="100000">
                                          <p:val>
                                            <p:strVal val="#ppt_x"/>
                                          </p:val>
                                        </p:tav>
                                      </p:tavLst>
                                    </p:anim>
                                    <p:anim calcmode="lin" valueType="num">
                                      <p:cBhvr additive="base">
                                        <p:cTn id="8" dur="500" fill="hold"/>
                                        <p:tgtEl>
                                          <p:spTgt spid="11059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0595">
                                            <p:txEl>
                                              <p:pRg st="0" end="0"/>
                                            </p:txEl>
                                          </p:spTgt>
                                        </p:tgtEl>
                                        <p:attrNameLst>
                                          <p:attrName>style.visibility</p:attrName>
                                        </p:attrNameLst>
                                      </p:cBhvr>
                                      <p:to>
                                        <p:strVal val="visible"/>
                                      </p:to>
                                    </p:set>
                                    <p:anim calcmode="lin" valueType="num">
                                      <p:cBhvr additive="base">
                                        <p:cTn id="13" dur="50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0595">
                                            <p:txEl>
                                              <p:pRg st="1" end="1"/>
                                            </p:txEl>
                                          </p:spTgt>
                                        </p:tgtEl>
                                        <p:attrNameLst>
                                          <p:attrName>style.visibility</p:attrName>
                                        </p:attrNameLst>
                                      </p:cBhvr>
                                      <p:to>
                                        <p:strVal val="visible"/>
                                      </p:to>
                                    </p:set>
                                    <p:anim calcmode="lin" valueType="num">
                                      <p:cBhvr additive="base">
                                        <p:cTn id="19" dur="50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0595">
                                            <p:txEl>
                                              <p:pRg st="2" end="2"/>
                                            </p:txEl>
                                          </p:spTgt>
                                        </p:tgtEl>
                                        <p:attrNameLst>
                                          <p:attrName>style.visibility</p:attrName>
                                        </p:attrNameLst>
                                      </p:cBhvr>
                                      <p:to>
                                        <p:strVal val="visible"/>
                                      </p:to>
                                    </p:set>
                                    <p:anim calcmode="lin" valueType="num">
                                      <p:cBhvr additive="base">
                                        <p:cTn id="25" dur="50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10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10595">
                                            <p:txEl>
                                              <p:pRg st="3" end="3"/>
                                            </p:txEl>
                                          </p:spTgt>
                                        </p:tgtEl>
                                        <p:attrNameLst>
                                          <p:attrName>style.visibility</p:attrName>
                                        </p:attrNameLst>
                                      </p:cBhvr>
                                      <p:to>
                                        <p:strVal val="visible"/>
                                      </p:to>
                                    </p:set>
                                    <p:anim calcmode="lin" valueType="num">
                                      <p:cBhvr additive="base">
                                        <p:cTn id="31" dur="50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105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277813"/>
            <a:ext cx="8229600" cy="703262"/>
          </a:xfrm>
        </p:spPr>
        <p:txBody>
          <a:bodyPr/>
          <a:lstStyle/>
          <a:p>
            <a:r>
              <a:rPr lang="ja-JP" altLang="en-US" sz="4000"/>
              <a:t>海外市場参入方式</a:t>
            </a:r>
          </a:p>
        </p:txBody>
      </p:sp>
      <p:sp>
        <p:nvSpPr>
          <p:cNvPr id="164868" name="Oval 4"/>
          <p:cNvSpPr>
            <a:spLocks noChangeArrowheads="1"/>
          </p:cNvSpPr>
          <p:nvPr/>
        </p:nvSpPr>
        <p:spPr bwMode="auto">
          <a:xfrm>
            <a:off x="755650" y="2133600"/>
            <a:ext cx="3384550" cy="4391025"/>
          </a:xfrm>
          <a:prstGeom prst="ellipse">
            <a:avLst/>
          </a:prstGeom>
          <a:solidFill>
            <a:schemeClr val="accent1"/>
          </a:solidFill>
          <a:ln w="9525">
            <a:solidFill>
              <a:schemeClr val="tx1"/>
            </a:solidFill>
            <a:round/>
            <a:headEnd/>
            <a:tailEnd/>
          </a:ln>
          <a:effectLst/>
        </p:spPr>
        <p:txBody>
          <a:bodyPr wrap="none" anchor="ctr"/>
          <a:lstStyle/>
          <a:p>
            <a:endParaRPr lang="ja-JP" altLang="en-US"/>
          </a:p>
        </p:txBody>
      </p:sp>
      <p:sp>
        <p:nvSpPr>
          <p:cNvPr id="164869" name="Oval 5"/>
          <p:cNvSpPr>
            <a:spLocks noChangeArrowheads="1"/>
          </p:cNvSpPr>
          <p:nvPr/>
        </p:nvSpPr>
        <p:spPr bwMode="auto">
          <a:xfrm>
            <a:off x="5364163" y="2060575"/>
            <a:ext cx="3384550" cy="4392613"/>
          </a:xfrm>
          <a:prstGeom prst="ellipse">
            <a:avLst/>
          </a:prstGeom>
          <a:solidFill>
            <a:srgbClr val="FFCC00"/>
          </a:solidFill>
          <a:ln w="9525">
            <a:solidFill>
              <a:schemeClr val="tx1"/>
            </a:solidFill>
            <a:round/>
            <a:headEnd/>
            <a:tailEnd/>
          </a:ln>
          <a:effectLst/>
        </p:spPr>
        <p:txBody>
          <a:bodyPr wrap="none" anchor="ctr"/>
          <a:lstStyle/>
          <a:p>
            <a:endParaRPr lang="ja-JP" altLang="en-US"/>
          </a:p>
        </p:txBody>
      </p:sp>
      <p:sp>
        <p:nvSpPr>
          <p:cNvPr id="164870" name="Text Box 6"/>
          <p:cNvSpPr txBox="1">
            <a:spLocks noChangeArrowheads="1"/>
          </p:cNvSpPr>
          <p:nvPr/>
        </p:nvSpPr>
        <p:spPr bwMode="auto">
          <a:xfrm>
            <a:off x="1403350" y="1125538"/>
            <a:ext cx="2317750" cy="822325"/>
          </a:xfrm>
          <a:prstGeom prst="rect">
            <a:avLst/>
          </a:prstGeom>
          <a:noFill/>
          <a:ln w="9525">
            <a:noFill/>
            <a:miter lim="800000"/>
            <a:headEnd/>
            <a:tailEnd/>
          </a:ln>
          <a:effectLst/>
        </p:spPr>
        <p:txBody>
          <a:bodyPr wrap="none">
            <a:spAutoFit/>
          </a:bodyPr>
          <a:lstStyle/>
          <a:p>
            <a:r>
              <a:rPr lang="ja-JP" altLang="en-US" sz="2400"/>
              <a:t>輸出国／本国／</a:t>
            </a:r>
          </a:p>
          <a:p>
            <a:r>
              <a:rPr lang="en-US" altLang="ja-JP" sz="2400"/>
              <a:t>Home  Country</a:t>
            </a:r>
          </a:p>
        </p:txBody>
      </p:sp>
      <p:sp>
        <p:nvSpPr>
          <p:cNvPr id="164871" name="Text Box 7"/>
          <p:cNvSpPr txBox="1">
            <a:spLocks noChangeArrowheads="1"/>
          </p:cNvSpPr>
          <p:nvPr/>
        </p:nvSpPr>
        <p:spPr bwMode="auto">
          <a:xfrm>
            <a:off x="5795963" y="1125538"/>
            <a:ext cx="2622550" cy="822325"/>
          </a:xfrm>
          <a:prstGeom prst="rect">
            <a:avLst/>
          </a:prstGeom>
          <a:noFill/>
          <a:ln w="9525">
            <a:noFill/>
            <a:miter lim="800000"/>
            <a:headEnd/>
            <a:tailEnd/>
          </a:ln>
          <a:effectLst/>
        </p:spPr>
        <p:txBody>
          <a:bodyPr wrap="none">
            <a:spAutoFit/>
          </a:bodyPr>
          <a:lstStyle/>
          <a:p>
            <a:r>
              <a:rPr lang="ja-JP" altLang="en-US" sz="2400"/>
              <a:t>輸入国／受入国／</a:t>
            </a:r>
          </a:p>
          <a:p>
            <a:r>
              <a:rPr lang="en-US" altLang="ja-JP" sz="2400"/>
              <a:t>Host  Country</a:t>
            </a:r>
          </a:p>
        </p:txBody>
      </p:sp>
      <p:pic>
        <p:nvPicPr>
          <p:cNvPr id="164873" name="Picture 9" descr="j0281794"/>
          <p:cNvPicPr>
            <a:picLocks noChangeAspect="1" noChangeArrowheads="1"/>
          </p:cNvPicPr>
          <p:nvPr/>
        </p:nvPicPr>
        <p:blipFill>
          <a:blip r:embed="rId3" cstate="print"/>
          <a:srcRect/>
          <a:stretch>
            <a:fillRect/>
          </a:stretch>
        </p:blipFill>
        <p:spPr bwMode="auto">
          <a:xfrm>
            <a:off x="1258888" y="2844800"/>
            <a:ext cx="2376487" cy="1166813"/>
          </a:xfrm>
          <a:prstGeom prst="rect">
            <a:avLst/>
          </a:prstGeom>
          <a:noFill/>
        </p:spPr>
      </p:pic>
      <p:pic>
        <p:nvPicPr>
          <p:cNvPr id="164875" name="Picture 11" descr="w_4jdeid[1]"/>
          <p:cNvPicPr>
            <a:picLocks noChangeAspect="1" noChangeArrowheads="1"/>
          </p:cNvPicPr>
          <p:nvPr/>
        </p:nvPicPr>
        <p:blipFill>
          <a:blip r:embed="rId4" cstate="print"/>
          <a:srcRect/>
          <a:stretch>
            <a:fillRect/>
          </a:stretch>
        </p:blipFill>
        <p:spPr bwMode="auto">
          <a:xfrm>
            <a:off x="1403350" y="4581525"/>
            <a:ext cx="1851025" cy="1163638"/>
          </a:xfrm>
          <a:prstGeom prst="rect">
            <a:avLst/>
          </a:prstGeom>
          <a:noFill/>
        </p:spPr>
      </p:pic>
      <p:pic>
        <p:nvPicPr>
          <p:cNvPr id="164876" name="Picture 12" descr="w4bwxhyf[1]"/>
          <p:cNvPicPr>
            <a:picLocks noChangeAspect="1" noChangeArrowheads="1"/>
          </p:cNvPicPr>
          <p:nvPr/>
        </p:nvPicPr>
        <p:blipFill>
          <a:blip r:embed="rId5" cstate="print"/>
          <a:srcRect/>
          <a:stretch>
            <a:fillRect/>
          </a:stretch>
        </p:blipFill>
        <p:spPr bwMode="auto">
          <a:xfrm>
            <a:off x="6300788" y="4581525"/>
            <a:ext cx="1641475" cy="1357313"/>
          </a:xfrm>
          <a:prstGeom prst="rect">
            <a:avLst/>
          </a:prstGeom>
          <a:noFill/>
        </p:spPr>
      </p:pic>
      <p:pic>
        <p:nvPicPr>
          <p:cNvPr id="164879" name="Picture 15" descr="okhths1_[1]"/>
          <p:cNvPicPr>
            <a:picLocks noChangeAspect="1" noChangeArrowheads="1"/>
          </p:cNvPicPr>
          <p:nvPr/>
        </p:nvPicPr>
        <p:blipFill>
          <a:blip r:embed="rId6" cstate="print"/>
          <a:srcRect/>
          <a:stretch>
            <a:fillRect/>
          </a:stretch>
        </p:blipFill>
        <p:spPr bwMode="auto">
          <a:xfrm>
            <a:off x="6156325" y="2586038"/>
            <a:ext cx="1616075" cy="1684337"/>
          </a:xfrm>
          <a:prstGeom prst="rect">
            <a:avLst/>
          </a:prstGeom>
          <a:noFill/>
        </p:spPr>
      </p:pic>
      <p:sp>
        <p:nvSpPr>
          <p:cNvPr id="164881" name="AutoShape 17"/>
          <p:cNvSpPr>
            <a:spLocks noChangeArrowheads="1"/>
          </p:cNvSpPr>
          <p:nvPr/>
        </p:nvSpPr>
        <p:spPr bwMode="auto">
          <a:xfrm>
            <a:off x="3492500" y="2492375"/>
            <a:ext cx="2808288" cy="936625"/>
          </a:xfrm>
          <a:prstGeom prst="rightArrow">
            <a:avLst>
              <a:gd name="adj1" fmla="val 50000"/>
              <a:gd name="adj2" fmla="val 74958"/>
            </a:avLst>
          </a:prstGeom>
          <a:solidFill>
            <a:schemeClr val="accent2"/>
          </a:solidFill>
          <a:ln w="9525">
            <a:solidFill>
              <a:schemeClr val="tx1"/>
            </a:solidFill>
            <a:miter lim="800000"/>
            <a:headEnd/>
            <a:tailEnd/>
          </a:ln>
          <a:effectLst/>
        </p:spPr>
        <p:txBody>
          <a:bodyPr wrap="none" anchor="ctr"/>
          <a:lstStyle/>
          <a:p>
            <a:pPr algn="ctr"/>
            <a:r>
              <a:rPr lang="ja-JP" altLang="en-US" sz="3200" b="1"/>
              <a:t>輸出</a:t>
            </a:r>
          </a:p>
        </p:txBody>
      </p:sp>
      <p:sp>
        <p:nvSpPr>
          <p:cNvPr id="164882" name="AutoShape 18"/>
          <p:cNvSpPr>
            <a:spLocks noChangeArrowheads="1"/>
          </p:cNvSpPr>
          <p:nvPr/>
        </p:nvSpPr>
        <p:spPr bwMode="auto">
          <a:xfrm>
            <a:off x="3276600" y="5084763"/>
            <a:ext cx="3024188" cy="957262"/>
          </a:xfrm>
          <a:prstGeom prst="rightArrow">
            <a:avLst>
              <a:gd name="adj1" fmla="val 50000"/>
              <a:gd name="adj2" fmla="val 78980"/>
            </a:avLst>
          </a:prstGeom>
          <a:solidFill>
            <a:srgbClr val="FF6699"/>
          </a:solidFill>
          <a:ln w="9525">
            <a:solidFill>
              <a:schemeClr val="tx1"/>
            </a:solidFill>
            <a:miter lim="800000"/>
            <a:headEnd/>
            <a:tailEnd/>
          </a:ln>
          <a:effectLst/>
        </p:spPr>
        <p:txBody>
          <a:bodyPr wrap="none" anchor="ctr"/>
          <a:lstStyle/>
          <a:p>
            <a:pPr algn="ctr"/>
            <a:r>
              <a:rPr lang="en-US" altLang="ja-JP" sz="3200" b="1"/>
              <a:t>FDI</a:t>
            </a:r>
          </a:p>
        </p:txBody>
      </p:sp>
      <p:sp>
        <p:nvSpPr>
          <p:cNvPr id="164883" name="AutoShape 19"/>
          <p:cNvSpPr>
            <a:spLocks noChangeArrowheads="1"/>
          </p:cNvSpPr>
          <p:nvPr/>
        </p:nvSpPr>
        <p:spPr bwMode="auto">
          <a:xfrm rot="1488367">
            <a:off x="3419475" y="3789363"/>
            <a:ext cx="3024188" cy="957262"/>
          </a:xfrm>
          <a:prstGeom prst="rightArrow">
            <a:avLst>
              <a:gd name="adj1" fmla="val 50000"/>
              <a:gd name="adj2" fmla="val 78980"/>
            </a:avLst>
          </a:prstGeom>
          <a:solidFill>
            <a:srgbClr val="669900"/>
          </a:solidFill>
          <a:ln w="9525">
            <a:solidFill>
              <a:schemeClr val="tx1"/>
            </a:solidFill>
            <a:miter lim="800000"/>
            <a:headEnd/>
            <a:tailEnd/>
          </a:ln>
          <a:effectLst/>
        </p:spPr>
        <p:txBody>
          <a:bodyPr wrap="none" anchor="ctr"/>
          <a:lstStyle/>
          <a:p>
            <a:pPr algn="ctr"/>
            <a:r>
              <a:rPr lang="ja-JP" altLang="en-US" sz="3200" b="1"/>
              <a:t>ライセンス</a:t>
            </a:r>
          </a:p>
        </p:txBody>
      </p:sp>
    </p:spTree>
    <p:extLst>
      <p:ext uri="{BB962C8B-B14F-4D97-AF65-F5344CB8AC3E}">
        <p14:creationId xmlns:p14="http://schemas.microsoft.com/office/powerpoint/2010/main" val="3886104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914400" y="304800"/>
            <a:ext cx="7696200" cy="838200"/>
          </a:xfrm>
        </p:spPr>
        <p:txBody>
          <a:bodyPr/>
          <a:lstStyle/>
          <a:p>
            <a:r>
              <a:rPr lang="ja-JP" altLang="en-US" sz="4000"/>
              <a:t>ＦＤＩ意思決定プロセスのフローチャート</a:t>
            </a:r>
          </a:p>
        </p:txBody>
      </p:sp>
      <p:sp>
        <p:nvSpPr>
          <p:cNvPr id="28675" name="Rectangle 3"/>
          <p:cNvSpPr>
            <a:spLocks noChangeArrowheads="1"/>
          </p:cNvSpPr>
          <p:nvPr/>
        </p:nvSpPr>
        <p:spPr bwMode="auto">
          <a:xfrm>
            <a:off x="1042988" y="1628775"/>
            <a:ext cx="2843212" cy="1266825"/>
          </a:xfrm>
          <a:prstGeom prst="rect">
            <a:avLst/>
          </a:prstGeom>
          <a:noFill/>
          <a:ln w="9525">
            <a:solidFill>
              <a:schemeClr val="tx1"/>
            </a:solidFill>
            <a:miter lim="800000"/>
            <a:headEnd/>
            <a:tailEnd/>
          </a:ln>
          <a:effectLst/>
        </p:spPr>
        <p:txBody>
          <a:bodyPr wrap="none" anchor="ctr"/>
          <a:lstStyle/>
          <a:p>
            <a:endParaRPr lang="ja-JP" altLang="en-US"/>
          </a:p>
        </p:txBody>
      </p:sp>
      <p:sp>
        <p:nvSpPr>
          <p:cNvPr id="28676" name="Text Box 4"/>
          <p:cNvSpPr txBox="1">
            <a:spLocks noGrp="1" noChangeArrowheads="1"/>
          </p:cNvSpPr>
          <p:nvPr>
            <p:ph type="subTitle" idx="1"/>
          </p:nvPr>
        </p:nvSpPr>
        <p:spPr>
          <a:xfrm>
            <a:off x="685800" y="1371600"/>
            <a:ext cx="7848600" cy="5029200"/>
          </a:xfrm>
          <a:noFill/>
          <a:ln/>
        </p:spPr>
        <p:txBody>
          <a:bodyPr/>
          <a:lstStyle/>
          <a:p>
            <a:pPr>
              <a:spcBef>
                <a:spcPct val="0"/>
              </a:spcBef>
            </a:pPr>
            <a:endParaRPr lang="en-US" altLang="ja-JP" sz="1800">
              <a:latin typeface="Times New Roman" pitchFamily="18" charset="0"/>
            </a:endParaRPr>
          </a:p>
          <a:p>
            <a:pPr>
              <a:spcBef>
                <a:spcPct val="0"/>
              </a:spcBef>
            </a:pPr>
            <a:endParaRPr lang="en-US" altLang="ja-JP" sz="1800">
              <a:latin typeface="Times New Roman" pitchFamily="18" charset="0"/>
            </a:endParaRPr>
          </a:p>
        </p:txBody>
      </p:sp>
      <p:sp>
        <p:nvSpPr>
          <p:cNvPr id="28677" name="Text Box 5"/>
          <p:cNvSpPr txBox="1">
            <a:spLocks noChangeArrowheads="1"/>
          </p:cNvSpPr>
          <p:nvPr/>
        </p:nvSpPr>
        <p:spPr bwMode="auto">
          <a:xfrm>
            <a:off x="992188" y="1901825"/>
            <a:ext cx="2922587" cy="701675"/>
          </a:xfrm>
          <a:prstGeom prst="rect">
            <a:avLst/>
          </a:prstGeom>
          <a:noFill/>
          <a:ln w="9525">
            <a:noFill/>
            <a:miter lim="800000"/>
            <a:headEnd/>
            <a:tailEnd/>
          </a:ln>
          <a:effectLst/>
        </p:spPr>
        <p:txBody>
          <a:bodyPr wrap="none">
            <a:spAutoFit/>
          </a:bodyPr>
          <a:lstStyle/>
          <a:p>
            <a:pPr algn="ctr"/>
            <a:r>
              <a:rPr lang="ja-JP" altLang="en-US" sz="2000" b="1">
                <a:latin typeface="Times New Roman" pitchFamily="18" charset="0"/>
              </a:rPr>
              <a:t>自由貿易障壁</a:t>
            </a:r>
          </a:p>
          <a:p>
            <a:pPr algn="ctr"/>
            <a:r>
              <a:rPr lang="en-US" altLang="ja-JP" sz="2000" b="1">
                <a:latin typeface="Times New Roman" pitchFamily="18" charset="0"/>
              </a:rPr>
              <a:t>(</a:t>
            </a:r>
            <a:r>
              <a:rPr lang="ja-JP" altLang="en-US" sz="2000" b="1">
                <a:latin typeface="Times New Roman" pitchFamily="18" charset="0"/>
              </a:rPr>
              <a:t>人為的市場の不完全性</a:t>
            </a:r>
            <a:r>
              <a:rPr lang="ja-JP" altLang="en-US">
                <a:latin typeface="Times New Roman" pitchFamily="18" charset="0"/>
              </a:rPr>
              <a:t>）</a:t>
            </a:r>
          </a:p>
        </p:txBody>
      </p:sp>
      <p:sp>
        <p:nvSpPr>
          <p:cNvPr id="28678" name="Line 6"/>
          <p:cNvSpPr>
            <a:spLocks noChangeShapeType="1"/>
          </p:cNvSpPr>
          <p:nvPr/>
        </p:nvSpPr>
        <p:spPr bwMode="auto">
          <a:xfrm flipV="1">
            <a:off x="3886200" y="2286000"/>
            <a:ext cx="1905000" cy="0"/>
          </a:xfrm>
          <a:prstGeom prst="line">
            <a:avLst/>
          </a:prstGeom>
          <a:noFill/>
          <a:ln w="38100">
            <a:solidFill>
              <a:schemeClr val="tx1"/>
            </a:solidFill>
            <a:round/>
            <a:headEnd/>
            <a:tailEnd type="triangle" w="med" len="med"/>
          </a:ln>
          <a:effectLst/>
        </p:spPr>
        <p:txBody>
          <a:bodyPr/>
          <a:lstStyle/>
          <a:p>
            <a:endParaRPr lang="ja-JP" altLang="en-US"/>
          </a:p>
        </p:txBody>
      </p:sp>
      <p:sp>
        <p:nvSpPr>
          <p:cNvPr id="28679" name="Text Box 7"/>
          <p:cNvSpPr txBox="1">
            <a:spLocks noChangeArrowheads="1"/>
          </p:cNvSpPr>
          <p:nvPr/>
        </p:nvSpPr>
        <p:spPr bwMode="auto">
          <a:xfrm>
            <a:off x="4300538" y="1774825"/>
            <a:ext cx="544512"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ＮＯ</a:t>
            </a:r>
          </a:p>
        </p:txBody>
      </p:sp>
      <p:sp>
        <p:nvSpPr>
          <p:cNvPr id="28680" name="Rectangle 8"/>
          <p:cNvSpPr>
            <a:spLocks noChangeArrowheads="1"/>
          </p:cNvSpPr>
          <p:nvPr/>
        </p:nvSpPr>
        <p:spPr bwMode="auto">
          <a:xfrm>
            <a:off x="5943600" y="1981200"/>
            <a:ext cx="1143000" cy="609600"/>
          </a:xfrm>
          <a:prstGeom prst="rect">
            <a:avLst/>
          </a:prstGeom>
          <a:solidFill>
            <a:srgbClr val="33CC33"/>
          </a:solidFill>
          <a:ln w="9525">
            <a:solidFill>
              <a:schemeClr val="tx1"/>
            </a:solidFill>
            <a:miter lim="800000"/>
            <a:headEnd/>
            <a:tailEnd/>
          </a:ln>
          <a:effectLst/>
        </p:spPr>
        <p:txBody>
          <a:bodyPr wrap="none" anchor="ctr"/>
          <a:lstStyle/>
          <a:p>
            <a:pPr algn="ctr"/>
            <a:r>
              <a:rPr lang="ja-JP" altLang="en-US">
                <a:latin typeface="Times New Roman" pitchFamily="18" charset="0"/>
              </a:rPr>
              <a:t>輸出</a:t>
            </a:r>
          </a:p>
        </p:txBody>
      </p:sp>
      <p:sp>
        <p:nvSpPr>
          <p:cNvPr id="28681" name="Line 9"/>
          <p:cNvSpPr>
            <a:spLocks noChangeShapeType="1"/>
          </p:cNvSpPr>
          <p:nvPr/>
        </p:nvSpPr>
        <p:spPr bwMode="auto">
          <a:xfrm>
            <a:off x="2362200" y="2895600"/>
            <a:ext cx="0" cy="914400"/>
          </a:xfrm>
          <a:prstGeom prst="line">
            <a:avLst/>
          </a:prstGeom>
          <a:noFill/>
          <a:ln w="38100">
            <a:solidFill>
              <a:schemeClr val="tx1"/>
            </a:solidFill>
            <a:round/>
            <a:headEnd/>
            <a:tailEnd type="triangle" w="med" len="med"/>
          </a:ln>
          <a:effectLst/>
        </p:spPr>
        <p:txBody>
          <a:bodyPr/>
          <a:lstStyle/>
          <a:p>
            <a:endParaRPr lang="ja-JP" altLang="en-US"/>
          </a:p>
        </p:txBody>
      </p:sp>
      <p:sp>
        <p:nvSpPr>
          <p:cNvPr id="28682" name="Text Box 10"/>
          <p:cNvSpPr txBox="1">
            <a:spLocks noChangeArrowheads="1"/>
          </p:cNvSpPr>
          <p:nvPr/>
        </p:nvSpPr>
        <p:spPr bwMode="auto">
          <a:xfrm>
            <a:off x="2371725" y="2994025"/>
            <a:ext cx="5905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Ｙｅｓ</a:t>
            </a:r>
          </a:p>
        </p:txBody>
      </p:sp>
      <p:sp>
        <p:nvSpPr>
          <p:cNvPr id="28683" name="Rectangle 11"/>
          <p:cNvSpPr>
            <a:spLocks noChangeArrowheads="1"/>
          </p:cNvSpPr>
          <p:nvPr/>
        </p:nvSpPr>
        <p:spPr bwMode="auto">
          <a:xfrm>
            <a:off x="1066800" y="3810000"/>
            <a:ext cx="2819400" cy="1295400"/>
          </a:xfrm>
          <a:prstGeom prst="rect">
            <a:avLst/>
          </a:prstGeom>
          <a:noFill/>
          <a:ln w="9525">
            <a:solidFill>
              <a:schemeClr val="tx1"/>
            </a:solidFill>
            <a:miter lim="800000"/>
            <a:headEnd/>
            <a:tailEnd/>
          </a:ln>
          <a:effectLst/>
        </p:spPr>
        <p:txBody>
          <a:bodyPr wrap="none" anchor="ctr"/>
          <a:lstStyle/>
          <a:p>
            <a:endParaRPr lang="ja-JP" altLang="en-US"/>
          </a:p>
        </p:txBody>
      </p:sp>
      <p:sp>
        <p:nvSpPr>
          <p:cNvPr id="28684" name="Text Box 12"/>
          <p:cNvSpPr txBox="1">
            <a:spLocks noChangeArrowheads="1"/>
          </p:cNvSpPr>
          <p:nvPr/>
        </p:nvSpPr>
        <p:spPr bwMode="auto">
          <a:xfrm>
            <a:off x="1155700" y="4011613"/>
            <a:ext cx="2698750" cy="641350"/>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知識の消散リスク</a:t>
            </a:r>
          </a:p>
          <a:p>
            <a:pPr algn="ctr"/>
            <a:r>
              <a:rPr lang="ja-JP" altLang="en-US">
                <a:latin typeface="Times New Roman" pitchFamily="18" charset="0"/>
              </a:rPr>
              <a:t>（自然的市場の不完全性）</a:t>
            </a:r>
          </a:p>
        </p:txBody>
      </p:sp>
      <p:sp>
        <p:nvSpPr>
          <p:cNvPr id="28685" name="Line 13"/>
          <p:cNvSpPr>
            <a:spLocks noChangeShapeType="1"/>
          </p:cNvSpPr>
          <p:nvPr/>
        </p:nvSpPr>
        <p:spPr bwMode="auto">
          <a:xfrm flipV="1">
            <a:off x="3886200" y="4495800"/>
            <a:ext cx="1905000" cy="0"/>
          </a:xfrm>
          <a:prstGeom prst="line">
            <a:avLst/>
          </a:prstGeom>
          <a:noFill/>
          <a:ln w="38100">
            <a:solidFill>
              <a:schemeClr val="tx1"/>
            </a:solidFill>
            <a:round/>
            <a:headEnd/>
            <a:tailEnd type="triangle" w="med" len="med"/>
          </a:ln>
          <a:effectLst/>
        </p:spPr>
        <p:txBody>
          <a:bodyPr/>
          <a:lstStyle/>
          <a:p>
            <a:endParaRPr lang="ja-JP" altLang="en-US"/>
          </a:p>
        </p:txBody>
      </p:sp>
      <p:sp>
        <p:nvSpPr>
          <p:cNvPr id="28686" name="Rectangle 14"/>
          <p:cNvSpPr>
            <a:spLocks noChangeArrowheads="1"/>
          </p:cNvSpPr>
          <p:nvPr/>
        </p:nvSpPr>
        <p:spPr bwMode="auto">
          <a:xfrm>
            <a:off x="5867400" y="4114800"/>
            <a:ext cx="1143000" cy="685800"/>
          </a:xfrm>
          <a:prstGeom prst="rect">
            <a:avLst/>
          </a:prstGeom>
          <a:solidFill>
            <a:schemeClr val="accent2"/>
          </a:solidFill>
          <a:ln w="9525">
            <a:solidFill>
              <a:schemeClr val="tx1"/>
            </a:solidFill>
            <a:miter lim="800000"/>
            <a:headEnd/>
            <a:tailEnd/>
          </a:ln>
          <a:effectLst/>
        </p:spPr>
        <p:txBody>
          <a:bodyPr wrap="none" anchor="ctr"/>
          <a:lstStyle/>
          <a:p>
            <a:pPr algn="ctr"/>
            <a:r>
              <a:rPr lang="ja-JP" altLang="en-US">
                <a:latin typeface="Times New Roman" pitchFamily="18" charset="0"/>
              </a:rPr>
              <a:t>対外</a:t>
            </a:r>
          </a:p>
          <a:p>
            <a:pPr algn="ctr"/>
            <a:r>
              <a:rPr lang="ja-JP" altLang="en-US">
                <a:latin typeface="Times New Roman" pitchFamily="18" charset="0"/>
              </a:rPr>
              <a:t>直接投資</a:t>
            </a:r>
          </a:p>
        </p:txBody>
      </p:sp>
      <p:sp>
        <p:nvSpPr>
          <p:cNvPr id="28687" name="Text Box 15"/>
          <p:cNvSpPr txBox="1">
            <a:spLocks noChangeArrowheads="1"/>
          </p:cNvSpPr>
          <p:nvPr/>
        </p:nvSpPr>
        <p:spPr bwMode="auto">
          <a:xfrm>
            <a:off x="2514600" y="5334000"/>
            <a:ext cx="544513"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ＮＯ</a:t>
            </a:r>
          </a:p>
        </p:txBody>
      </p:sp>
      <p:sp>
        <p:nvSpPr>
          <p:cNvPr id="28688" name="Line 16"/>
          <p:cNvSpPr>
            <a:spLocks noChangeShapeType="1"/>
          </p:cNvSpPr>
          <p:nvPr/>
        </p:nvSpPr>
        <p:spPr bwMode="auto">
          <a:xfrm>
            <a:off x="2362200" y="5105400"/>
            <a:ext cx="0" cy="838200"/>
          </a:xfrm>
          <a:prstGeom prst="line">
            <a:avLst/>
          </a:prstGeom>
          <a:noFill/>
          <a:ln w="38100">
            <a:solidFill>
              <a:schemeClr val="tx1"/>
            </a:solidFill>
            <a:round/>
            <a:headEnd/>
            <a:tailEnd/>
          </a:ln>
          <a:effectLst/>
        </p:spPr>
        <p:txBody>
          <a:bodyPr/>
          <a:lstStyle/>
          <a:p>
            <a:endParaRPr lang="ja-JP" altLang="en-US"/>
          </a:p>
        </p:txBody>
      </p:sp>
      <p:sp>
        <p:nvSpPr>
          <p:cNvPr id="28689" name="Line 17"/>
          <p:cNvSpPr>
            <a:spLocks noChangeShapeType="1"/>
          </p:cNvSpPr>
          <p:nvPr/>
        </p:nvSpPr>
        <p:spPr bwMode="auto">
          <a:xfrm>
            <a:off x="2362200" y="5943600"/>
            <a:ext cx="3352800" cy="0"/>
          </a:xfrm>
          <a:prstGeom prst="line">
            <a:avLst/>
          </a:prstGeom>
          <a:noFill/>
          <a:ln w="38100">
            <a:solidFill>
              <a:schemeClr val="tx1"/>
            </a:solidFill>
            <a:round/>
            <a:headEnd/>
            <a:tailEnd type="triangle" w="med" len="med"/>
          </a:ln>
          <a:effectLst/>
        </p:spPr>
        <p:txBody>
          <a:bodyPr/>
          <a:lstStyle/>
          <a:p>
            <a:endParaRPr lang="ja-JP" altLang="en-US"/>
          </a:p>
        </p:txBody>
      </p:sp>
      <p:sp>
        <p:nvSpPr>
          <p:cNvPr id="28690" name="Rectangle 18"/>
          <p:cNvSpPr>
            <a:spLocks noChangeArrowheads="1"/>
          </p:cNvSpPr>
          <p:nvPr/>
        </p:nvSpPr>
        <p:spPr bwMode="auto">
          <a:xfrm>
            <a:off x="5867400" y="5638800"/>
            <a:ext cx="1143000" cy="685800"/>
          </a:xfrm>
          <a:prstGeom prst="rect">
            <a:avLst/>
          </a:prstGeom>
          <a:solidFill>
            <a:schemeClr val="accent1"/>
          </a:solidFill>
          <a:ln w="9525">
            <a:solidFill>
              <a:schemeClr val="tx1"/>
            </a:solidFill>
            <a:miter lim="800000"/>
            <a:headEnd/>
            <a:tailEnd/>
          </a:ln>
          <a:effectLst/>
        </p:spPr>
        <p:txBody>
          <a:bodyPr wrap="none" anchor="ctr"/>
          <a:lstStyle/>
          <a:p>
            <a:pPr algn="ctr"/>
            <a:r>
              <a:rPr lang="ja-JP" altLang="en-US">
                <a:latin typeface="Times New Roman" pitchFamily="18" charset="0"/>
              </a:rPr>
              <a:t>ライセンス</a:t>
            </a:r>
          </a:p>
          <a:p>
            <a:pPr algn="ctr"/>
            <a:r>
              <a:rPr lang="ja-JP" altLang="en-US">
                <a:latin typeface="Times New Roman" pitchFamily="18" charset="0"/>
              </a:rPr>
              <a:t>供与</a:t>
            </a:r>
          </a:p>
        </p:txBody>
      </p:sp>
      <p:sp>
        <p:nvSpPr>
          <p:cNvPr id="28691" name="Text Box 19"/>
          <p:cNvSpPr txBox="1">
            <a:spLocks noChangeArrowheads="1"/>
          </p:cNvSpPr>
          <p:nvPr/>
        </p:nvSpPr>
        <p:spPr bwMode="auto">
          <a:xfrm>
            <a:off x="4200525" y="3984625"/>
            <a:ext cx="590550" cy="366713"/>
          </a:xfrm>
          <a:prstGeom prst="rect">
            <a:avLst/>
          </a:prstGeom>
          <a:noFill/>
          <a:ln w="9525">
            <a:noFill/>
            <a:miter lim="800000"/>
            <a:headEnd/>
            <a:tailEnd/>
          </a:ln>
          <a:effectLst/>
        </p:spPr>
        <p:txBody>
          <a:bodyPr wrap="none">
            <a:spAutoFit/>
          </a:bodyPr>
          <a:lstStyle/>
          <a:p>
            <a:pPr algn="ctr"/>
            <a:r>
              <a:rPr lang="ja-JP" altLang="en-US">
                <a:latin typeface="Times New Roman" pitchFamily="18" charset="0"/>
              </a:rPr>
              <a:t>Ｙｅｓ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 calcmode="lin" valueType="num">
                                      <p:cBhvr additive="base">
                                        <p:cTn id="7" dur="500" fill="hold"/>
                                        <p:tgtEl>
                                          <p:spTgt spid="28677"/>
                                        </p:tgtEl>
                                        <p:attrNameLst>
                                          <p:attrName>ppt_x</p:attrName>
                                        </p:attrNameLst>
                                      </p:cBhvr>
                                      <p:tavLst>
                                        <p:tav tm="0">
                                          <p:val>
                                            <p:strVal val="0-#ppt_w/2"/>
                                          </p:val>
                                        </p:tav>
                                        <p:tav tm="100000">
                                          <p:val>
                                            <p:strVal val="#ppt_x"/>
                                          </p:val>
                                        </p:tav>
                                      </p:tavLst>
                                    </p:anim>
                                    <p:anim calcmode="lin" valueType="num">
                                      <p:cBhvr additive="base">
                                        <p:cTn id="8" dur="500" fill="hold"/>
                                        <p:tgtEl>
                                          <p:spTgt spid="2867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8678"/>
                                        </p:tgtEl>
                                        <p:attrNameLst>
                                          <p:attrName>style.visibility</p:attrName>
                                        </p:attrNameLst>
                                      </p:cBhvr>
                                      <p:to>
                                        <p:strVal val="visible"/>
                                      </p:to>
                                    </p:set>
                                    <p:anim calcmode="lin" valueType="num">
                                      <p:cBhvr additive="base">
                                        <p:cTn id="11" dur="500" fill="hold"/>
                                        <p:tgtEl>
                                          <p:spTgt spid="28678"/>
                                        </p:tgtEl>
                                        <p:attrNameLst>
                                          <p:attrName>ppt_x</p:attrName>
                                        </p:attrNameLst>
                                      </p:cBhvr>
                                      <p:tavLst>
                                        <p:tav tm="0">
                                          <p:val>
                                            <p:strVal val="0-#ppt_w/2"/>
                                          </p:val>
                                        </p:tav>
                                        <p:tav tm="100000">
                                          <p:val>
                                            <p:strVal val="#ppt_x"/>
                                          </p:val>
                                        </p:tav>
                                      </p:tavLst>
                                    </p:anim>
                                    <p:anim calcmode="lin" valueType="num">
                                      <p:cBhvr additive="base">
                                        <p:cTn id="12"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8679"/>
                                        </p:tgtEl>
                                        <p:attrNameLst>
                                          <p:attrName>style.visibility</p:attrName>
                                        </p:attrNameLst>
                                      </p:cBhvr>
                                      <p:to>
                                        <p:strVal val="visible"/>
                                      </p:to>
                                    </p:set>
                                    <p:anim calcmode="lin" valueType="num">
                                      <p:cBhvr additive="base">
                                        <p:cTn id="17" dur="500" fill="hold"/>
                                        <p:tgtEl>
                                          <p:spTgt spid="28679"/>
                                        </p:tgtEl>
                                        <p:attrNameLst>
                                          <p:attrName>ppt_x</p:attrName>
                                        </p:attrNameLst>
                                      </p:cBhvr>
                                      <p:tavLst>
                                        <p:tav tm="0">
                                          <p:val>
                                            <p:strVal val="#ppt_x"/>
                                          </p:val>
                                        </p:tav>
                                        <p:tav tm="100000">
                                          <p:val>
                                            <p:strVal val="#ppt_x"/>
                                          </p:val>
                                        </p:tav>
                                      </p:tavLst>
                                    </p:anim>
                                    <p:anim calcmode="lin" valueType="num">
                                      <p:cBhvr additive="base">
                                        <p:cTn id="18" dur="500" fill="hold"/>
                                        <p:tgtEl>
                                          <p:spTgt spid="28679"/>
                                        </p:tgtEl>
                                        <p:attrNameLst>
                                          <p:attrName>ppt_y</p:attrName>
                                        </p:attrNameLst>
                                      </p:cBhvr>
                                      <p:tavLst>
                                        <p:tav tm="0">
                                          <p:val>
                                            <p:strVal val="0-#ppt_h/2"/>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680"/>
                                        </p:tgtEl>
                                        <p:attrNameLst>
                                          <p:attrName>style.visibility</p:attrName>
                                        </p:attrNameLst>
                                      </p:cBhvr>
                                      <p:to>
                                        <p:strVal val="visible"/>
                                      </p:to>
                                    </p:set>
                                    <p:anim calcmode="lin" valueType="num">
                                      <p:cBhvr additive="base">
                                        <p:cTn id="21" dur="500" fill="hold"/>
                                        <p:tgtEl>
                                          <p:spTgt spid="28680"/>
                                        </p:tgtEl>
                                        <p:attrNameLst>
                                          <p:attrName>ppt_x</p:attrName>
                                        </p:attrNameLst>
                                      </p:cBhvr>
                                      <p:tavLst>
                                        <p:tav tm="0">
                                          <p:val>
                                            <p:strVal val="1+#ppt_w/2"/>
                                          </p:val>
                                        </p:tav>
                                        <p:tav tm="100000">
                                          <p:val>
                                            <p:strVal val="#ppt_x"/>
                                          </p:val>
                                        </p:tav>
                                      </p:tavLst>
                                    </p:anim>
                                    <p:anim calcmode="lin" valueType="num">
                                      <p:cBhvr additive="base">
                                        <p:cTn id="22" dur="500" fill="hold"/>
                                        <p:tgtEl>
                                          <p:spTgt spid="2868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28681"/>
                                        </p:tgtEl>
                                        <p:attrNameLst>
                                          <p:attrName>style.visibility</p:attrName>
                                        </p:attrNameLst>
                                      </p:cBhvr>
                                      <p:to>
                                        <p:strVal val="visible"/>
                                      </p:to>
                                    </p:set>
                                    <p:anim calcmode="lin" valueType="num">
                                      <p:cBhvr additive="base">
                                        <p:cTn id="27" dur="500" fill="hold"/>
                                        <p:tgtEl>
                                          <p:spTgt spid="28681"/>
                                        </p:tgtEl>
                                        <p:attrNameLst>
                                          <p:attrName>ppt_x</p:attrName>
                                        </p:attrNameLst>
                                      </p:cBhvr>
                                      <p:tavLst>
                                        <p:tav tm="0">
                                          <p:val>
                                            <p:strVal val="#ppt_x"/>
                                          </p:val>
                                        </p:tav>
                                        <p:tav tm="100000">
                                          <p:val>
                                            <p:strVal val="#ppt_x"/>
                                          </p:val>
                                        </p:tav>
                                      </p:tavLst>
                                    </p:anim>
                                    <p:anim calcmode="lin" valueType="num">
                                      <p:cBhvr additive="base">
                                        <p:cTn id="28" dur="500" fill="hold"/>
                                        <p:tgtEl>
                                          <p:spTgt spid="28681"/>
                                        </p:tgtEl>
                                        <p:attrNameLst>
                                          <p:attrName>ppt_y</p:attrName>
                                        </p:attrNameLst>
                                      </p:cBhvr>
                                      <p:tavLst>
                                        <p:tav tm="0">
                                          <p:val>
                                            <p:strVal val="0-#ppt_h/2"/>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8682"/>
                                        </p:tgtEl>
                                        <p:attrNameLst>
                                          <p:attrName>style.visibility</p:attrName>
                                        </p:attrNameLst>
                                      </p:cBhvr>
                                      <p:to>
                                        <p:strVal val="visible"/>
                                      </p:to>
                                    </p:set>
                                    <p:anim calcmode="lin" valueType="num">
                                      <p:cBhvr additive="base">
                                        <p:cTn id="31" dur="500" fill="hold"/>
                                        <p:tgtEl>
                                          <p:spTgt spid="28682"/>
                                        </p:tgtEl>
                                        <p:attrNameLst>
                                          <p:attrName>ppt_x</p:attrName>
                                        </p:attrNameLst>
                                      </p:cBhvr>
                                      <p:tavLst>
                                        <p:tav tm="0">
                                          <p:val>
                                            <p:strVal val="1+#ppt_w/2"/>
                                          </p:val>
                                        </p:tav>
                                        <p:tav tm="100000">
                                          <p:val>
                                            <p:strVal val="#ppt_x"/>
                                          </p:val>
                                        </p:tav>
                                      </p:tavLst>
                                    </p:anim>
                                    <p:anim calcmode="lin" valueType="num">
                                      <p:cBhvr additive="base">
                                        <p:cTn id="32" dur="500" fill="hold"/>
                                        <p:tgtEl>
                                          <p:spTgt spid="2868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83"/>
                                        </p:tgtEl>
                                        <p:attrNameLst>
                                          <p:attrName>style.visibility</p:attrName>
                                        </p:attrNameLst>
                                      </p:cBhvr>
                                      <p:to>
                                        <p:strVal val="visible"/>
                                      </p:to>
                                    </p:set>
                                    <p:anim calcmode="lin" valueType="num">
                                      <p:cBhvr additive="base">
                                        <p:cTn id="37" dur="500" fill="hold"/>
                                        <p:tgtEl>
                                          <p:spTgt spid="28683"/>
                                        </p:tgtEl>
                                        <p:attrNameLst>
                                          <p:attrName>ppt_x</p:attrName>
                                        </p:attrNameLst>
                                      </p:cBhvr>
                                      <p:tavLst>
                                        <p:tav tm="0">
                                          <p:val>
                                            <p:strVal val="0-#ppt_w/2"/>
                                          </p:val>
                                        </p:tav>
                                        <p:tav tm="100000">
                                          <p:val>
                                            <p:strVal val="#ppt_x"/>
                                          </p:val>
                                        </p:tav>
                                      </p:tavLst>
                                    </p:anim>
                                    <p:anim calcmode="lin" valueType="num">
                                      <p:cBhvr additive="base">
                                        <p:cTn id="38" dur="500" fill="hold"/>
                                        <p:tgtEl>
                                          <p:spTgt spid="28683"/>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8684"/>
                                        </p:tgtEl>
                                        <p:attrNameLst>
                                          <p:attrName>style.visibility</p:attrName>
                                        </p:attrNameLst>
                                      </p:cBhvr>
                                      <p:to>
                                        <p:strVal val="visible"/>
                                      </p:to>
                                    </p:set>
                                    <p:anim calcmode="lin" valueType="num">
                                      <p:cBhvr additive="base">
                                        <p:cTn id="41" dur="500" fill="hold"/>
                                        <p:tgtEl>
                                          <p:spTgt spid="28684"/>
                                        </p:tgtEl>
                                        <p:attrNameLst>
                                          <p:attrName>ppt_x</p:attrName>
                                        </p:attrNameLst>
                                      </p:cBhvr>
                                      <p:tavLst>
                                        <p:tav tm="0">
                                          <p:val>
                                            <p:strVal val="0-#ppt_w/2"/>
                                          </p:val>
                                        </p:tav>
                                        <p:tav tm="100000">
                                          <p:val>
                                            <p:strVal val="#ppt_x"/>
                                          </p:val>
                                        </p:tav>
                                      </p:tavLst>
                                    </p:anim>
                                    <p:anim calcmode="lin" valueType="num">
                                      <p:cBhvr additive="base">
                                        <p:cTn id="42" dur="500" fill="hold"/>
                                        <p:tgtEl>
                                          <p:spTgt spid="28684"/>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8685"/>
                                        </p:tgtEl>
                                        <p:attrNameLst>
                                          <p:attrName>style.visibility</p:attrName>
                                        </p:attrNameLst>
                                      </p:cBhvr>
                                      <p:to>
                                        <p:strVal val="visible"/>
                                      </p:to>
                                    </p:set>
                                    <p:anim calcmode="lin" valueType="num">
                                      <p:cBhvr additive="base">
                                        <p:cTn id="47" dur="500" fill="hold"/>
                                        <p:tgtEl>
                                          <p:spTgt spid="28685"/>
                                        </p:tgtEl>
                                        <p:attrNameLst>
                                          <p:attrName>ppt_x</p:attrName>
                                        </p:attrNameLst>
                                      </p:cBhvr>
                                      <p:tavLst>
                                        <p:tav tm="0">
                                          <p:val>
                                            <p:strVal val="0-#ppt_w/2"/>
                                          </p:val>
                                        </p:tav>
                                        <p:tav tm="100000">
                                          <p:val>
                                            <p:strVal val="#ppt_x"/>
                                          </p:val>
                                        </p:tav>
                                      </p:tavLst>
                                    </p:anim>
                                    <p:anim calcmode="lin" valueType="num">
                                      <p:cBhvr additive="base">
                                        <p:cTn id="48" dur="500" fill="hold"/>
                                        <p:tgtEl>
                                          <p:spTgt spid="28685"/>
                                        </p:tgtEl>
                                        <p:attrNameLst>
                                          <p:attrName>ppt_y</p:attrName>
                                        </p:attrNameLst>
                                      </p:cBhvr>
                                      <p:tavLst>
                                        <p:tav tm="0">
                                          <p:val>
                                            <p:strVal val="#ppt_y"/>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28691"/>
                                        </p:tgtEl>
                                        <p:attrNameLst>
                                          <p:attrName>style.visibility</p:attrName>
                                        </p:attrNameLst>
                                      </p:cBhvr>
                                      <p:to>
                                        <p:strVal val="visible"/>
                                      </p:to>
                                    </p:set>
                                    <p:anim calcmode="lin" valueType="num">
                                      <p:cBhvr additive="base">
                                        <p:cTn id="51" dur="500" fill="hold"/>
                                        <p:tgtEl>
                                          <p:spTgt spid="28691"/>
                                        </p:tgtEl>
                                        <p:attrNameLst>
                                          <p:attrName>ppt_x</p:attrName>
                                        </p:attrNameLst>
                                      </p:cBhvr>
                                      <p:tavLst>
                                        <p:tav tm="0">
                                          <p:val>
                                            <p:strVal val="#ppt_x"/>
                                          </p:val>
                                        </p:tav>
                                        <p:tav tm="100000">
                                          <p:val>
                                            <p:strVal val="#ppt_x"/>
                                          </p:val>
                                        </p:tav>
                                      </p:tavLst>
                                    </p:anim>
                                    <p:anim calcmode="lin" valueType="num">
                                      <p:cBhvr additive="base">
                                        <p:cTn id="52" dur="500" fill="hold"/>
                                        <p:tgtEl>
                                          <p:spTgt spid="28691"/>
                                        </p:tgtEl>
                                        <p:attrNameLst>
                                          <p:attrName>ppt_y</p:attrName>
                                        </p:attrNameLst>
                                      </p:cBhvr>
                                      <p:tavLst>
                                        <p:tav tm="0">
                                          <p:val>
                                            <p:strVal val="0-#ppt_h/2"/>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28686"/>
                                        </p:tgtEl>
                                        <p:attrNameLst>
                                          <p:attrName>style.visibility</p:attrName>
                                        </p:attrNameLst>
                                      </p:cBhvr>
                                      <p:to>
                                        <p:strVal val="visible"/>
                                      </p:to>
                                    </p:set>
                                    <p:anim calcmode="lin" valueType="num">
                                      <p:cBhvr additive="base">
                                        <p:cTn id="55" dur="500" fill="hold"/>
                                        <p:tgtEl>
                                          <p:spTgt spid="28686"/>
                                        </p:tgtEl>
                                        <p:attrNameLst>
                                          <p:attrName>ppt_x</p:attrName>
                                        </p:attrNameLst>
                                      </p:cBhvr>
                                      <p:tavLst>
                                        <p:tav tm="0">
                                          <p:val>
                                            <p:strVal val="1+#ppt_w/2"/>
                                          </p:val>
                                        </p:tav>
                                        <p:tav tm="100000">
                                          <p:val>
                                            <p:strVal val="#ppt_x"/>
                                          </p:val>
                                        </p:tav>
                                      </p:tavLst>
                                    </p:anim>
                                    <p:anim calcmode="lin" valueType="num">
                                      <p:cBhvr additive="base">
                                        <p:cTn id="56" dur="500" fill="hold"/>
                                        <p:tgtEl>
                                          <p:spTgt spid="2868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688"/>
                                        </p:tgtEl>
                                        <p:attrNameLst>
                                          <p:attrName>style.visibility</p:attrName>
                                        </p:attrNameLst>
                                      </p:cBhvr>
                                      <p:to>
                                        <p:strVal val="visible"/>
                                      </p:to>
                                    </p:set>
                                    <p:anim calcmode="lin" valueType="num">
                                      <p:cBhvr additive="base">
                                        <p:cTn id="61" dur="500" fill="hold"/>
                                        <p:tgtEl>
                                          <p:spTgt spid="28688"/>
                                        </p:tgtEl>
                                        <p:attrNameLst>
                                          <p:attrName>ppt_x</p:attrName>
                                        </p:attrNameLst>
                                      </p:cBhvr>
                                      <p:tavLst>
                                        <p:tav tm="0">
                                          <p:val>
                                            <p:strVal val="#ppt_x"/>
                                          </p:val>
                                        </p:tav>
                                        <p:tav tm="100000">
                                          <p:val>
                                            <p:strVal val="#ppt_x"/>
                                          </p:val>
                                        </p:tav>
                                      </p:tavLst>
                                    </p:anim>
                                    <p:anim calcmode="lin" valueType="num">
                                      <p:cBhvr additive="base">
                                        <p:cTn id="62" dur="500" fill="hold"/>
                                        <p:tgtEl>
                                          <p:spTgt spid="28688"/>
                                        </p:tgtEl>
                                        <p:attrNameLst>
                                          <p:attrName>ppt_y</p:attrName>
                                        </p:attrNameLst>
                                      </p:cBhvr>
                                      <p:tavLst>
                                        <p:tav tm="0">
                                          <p:val>
                                            <p:strVal val="1+#ppt_h/2"/>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8689"/>
                                        </p:tgtEl>
                                        <p:attrNameLst>
                                          <p:attrName>style.visibility</p:attrName>
                                        </p:attrNameLst>
                                      </p:cBhvr>
                                      <p:to>
                                        <p:strVal val="visible"/>
                                      </p:to>
                                    </p:set>
                                    <p:anim calcmode="lin" valueType="num">
                                      <p:cBhvr additive="base">
                                        <p:cTn id="65" dur="500" fill="hold"/>
                                        <p:tgtEl>
                                          <p:spTgt spid="28689"/>
                                        </p:tgtEl>
                                        <p:attrNameLst>
                                          <p:attrName>ppt_x</p:attrName>
                                        </p:attrNameLst>
                                      </p:cBhvr>
                                      <p:tavLst>
                                        <p:tav tm="0">
                                          <p:val>
                                            <p:strVal val="0-#ppt_w/2"/>
                                          </p:val>
                                        </p:tav>
                                        <p:tav tm="100000">
                                          <p:val>
                                            <p:strVal val="#ppt_x"/>
                                          </p:val>
                                        </p:tav>
                                      </p:tavLst>
                                    </p:anim>
                                    <p:anim calcmode="lin" valueType="num">
                                      <p:cBhvr additive="base">
                                        <p:cTn id="66" dur="500" fill="hold"/>
                                        <p:tgtEl>
                                          <p:spTgt spid="28689"/>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28687"/>
                                        </p:tgtEl>
                                        <p:attrNameLst>
                                          <p:attrName>style.visibility</p:attrName>
                                        </p:attrNameLst>
                                      </p:cBhvr>
                                      <p:to>
                                        <p:strVal val="visible"/>
                                      </p:to>
                                    </p:set>
                                    <p:anim calcmode="lin" valueType="num">
                                      <p:cBhvr additive="base">
                                        <p:cTn id="69" dur="500" fill="hold"/>
                                        <p:tgtEl>
                                          <p:spTgt spid="28687"/>
                                        </p:tgtEl>
                                        <p:attrNameLst>
                                          <p:attrName>ppt_x</p:attrName>
                                        </p:attrNameLst>
                                      </p:cBhvr>
                                      <p:tavLst>
                                        <p:tav tm="0">
                                          <p:val>
                                            <p:strVal val="1+#ppt_w/2"/>
                                          </p:val>
                                        </p:tav>
                                        <p:tav tm="100000">
                                          <p:val>
                                            <p:strVal val="#ppt_x"/>
                                          </p:val>
                                        </p:tav>
                                      </p:tavLst>
                                    </p:anim>
                                    <p:anim calcmode="lin" valueType="num">
                                      <p:cBhvr additive="base">
                                        <p:cTn id="70" dur="500" fill="hold"/>
                                        <p:tgtEl>
                                          <p:spTgt spid="28687"/>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28690"/>
                                        </p:tgtEl>
                                        <p:attrNameLst>
                                          <p:attrName>style.visibility</p:attrName>
                                        </p:attrNameLst>
                                      </p:cBhvr>
                                      <p:to>
                                        <p:strVal val="visible"/>
                                      </p:to>
                                    </p:set>
                                    <p:anim calcmode="lin" valueType="num">
                                      <p:cBhvr additive="base">
                                        <p:cTn id="73" dur="500" fill="hold"/>
                                        <p:tgtEl>
                                          <p:spTgt spid="28690"/>
                                        </p:tgtEl>
                                        <p:attrNameLst>
                                          <p:attrName>ppt_x</p:attrName>
                                        </p:attrNameLst>
                                      </p:cBhvr>
                                      <p:tavLst>
                                        <p:tav tm="0">
                                          <p:val>
                                            <p:strVal val="0-#ppt_w/2"/>
                                          </p:val>
                                        </p:tav>
                                        <p:tav tm="100000">
                                          <p:val>
                                            <p:strVal val="#ppt_x"/>
                                          </p:val>
                                        </p:tav>
                                      </p:tavLst>
                                    </p:anim>
                                    <p:anim calcmode="lin" valueType="num">
                                      <p:cBhvr additive="base">
                                        <p:cTn id="74" dur="500" fill="hold"/>
                                        <p:tgtEl>
                                          <p:spTgt spid="286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utoUpdateAnimBg="0"/>
      <p:bldP spid="28678" grpId="0" animBg="1"/>
      <p:bldP spid="28679" grpId="0" autoUpdateAnimBg="0"/>
      <p:bldP spid="28680" grpId="0" animBg="1" autoUpdateAnimBg="0"/>
      <p:bldP spid="28681" grpId="0" animBg="1"/>
      <p:bldP spid="28682" grpId="0" autoUpdateAnimBg="0"/>
      <p:bldP spid="28683" grpId="0" animBg="1"/>
      <p:bldP spid="28684" grpId="0" autoUpdateAnimBg="0"/>
      <p:bldP spid="28685" grpId="0" animBg="1"/>
      <p:bldP spid="28686" grpId="0" animBg="1" autoUpdateAnimBg="0"/>
      <p:bldP spid="28687" grpId="0" autoUpdateAnimBg="0"/>
      <p:bldP spid="28688" grpId="0" animBg="1"/>
      <p:bldP spid="28689" grpId="0" animBg="1"/>
      <p:bldP spid="28690" grpId="0" animBg="1" autoUpdateAnimBg="0"/>
      <p:bldP spid="2869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r>
              <a:rPr lang="ja-JP" altLang="en-US"/>
              <a:t>知識の基本的性質</a:t>
            </a:r>
          </a:p>
        </p:txBody>
      </p:sp>
      <p:sp>
        <p:nvSpPr>
          <p:cNvPr id="80899" name="Rectangle 3"/>
          <p:cNvSpPr>
            <a:spLocks noGrp="1" noChangeArrowheads="1"/>
          </p:cNvSpPr>
          <p:nvPr>
            <p:ph type="body" idx="1"/>
          </p:nvPr>
        </p:nvSpPr>
        <p:spPr>
          <a:xfrm>
            <a:off x="457200" y="1600200"/>
            <a:ext cx="8229600" cy="2597150"/>
          </a:xfrm>
          <a:ln>
            <a:solidFill>
              <a:schemeClr val="accent2"/>
            </a:solidFill>
          </a:ln>
        </p:spPr>
        <p:txBody>
          <a:bodyPr/>
          <a:lstStyle/>
          <a:p>
            <a:pPr>
              <a:lnSpc>
                <a:spcPct val="140000"/>
              </a:lnSpc>
            </a:pPr>
            <a:r>
              <a:rPr lang="ja-JP" altLang="en-US"/>
              <a:t>正規の市場において価格設定が困難</a:t>
            </a:r>
          </a:p>
          <a:p>
            <a:pPr>
              <a:lnSpc>
                <a:spcPct val="140000"/>
              </a:lnSpc>
            </a:pPr>
            <a:r>
              <a:rPr lang="ja-JP" altLang="en-US"/>
              <a:t>最終財ではなく中間財の形態が多い</a:t>
            </a:r>
          </a:p>
          <a:p>
            <a:pPr>
              <a:lnSpc>
                <a:spcPct val="140000"/>
              </a:lnSpc>
            </a:pPr>
            <a:r>
              <a:rPr lang="ja-JP" altLang="en-US"/>
              <a:t>企業特殊的なため消散リスクが発生</a:t>
            </a:r>
          </a:p>
        </p:txBody>
      </p:sp>
      <p:sp>
        <p:nvSpPr>
          <p:cNvPr id="80900" name="Line 4"/>
          <p:cNvSpPr>
            <a:spLocks noChangeShapeType="1"/>
          </p:cNvSpPr>
          <p:nvPr/>
        </p:nvSpPr>
        <p:spPr bwMode="auto">
          <a:xfrm>
            <a:off x="4343400" y="4572000"/>
            <a:ext cx="0" cy="533400"/>
          </a:xfrm>
          <a:prstGeom prst="line">
            <a:avLst/>
          </a:prstGeom>
          <a:noFill/>
          <a:ln w="57150">
            <a:solidFill>
              <a:schemeClr val="accent2"/>
            </a:solidFill>
            <a:round/>
            <a:headEnd/>
            <a:tailEnd type="triangle" w="med" len="med"/>
          </a:ln>
          <a:effectLst/>
        </p:spPr>
        <p:txBody>
          <a:bodyPr wrap="none" anchor="ctr"/>
          <a:lstStyle/>
          <a:p>
            <a:endParaRPr lang="ja-JP" altLang="en-US"/>
          </a:p>
        </p:txBody>
      </p:sp>
      <p:sp>
        <p:nvSpPr>
          <p:cNvPr id="80901" name="Text Box 5"/>
          <p:cNvSpPr txBox="1">
            <a:spLocks noChangeArrowheads="1"/>
          </p:cNvSpPr>
          <p:nvPr/>
        </p:nvSpPr>
        <p:spPr bwMode="auto">
          <a:xfrm>
            <a:off x="985838" y="5300663"/>
            <a:ext cx="7172325" cy="762000"/>
          </a:xfrm>
          <a:prstGeom prst="rect">
            <a:avLst/>
          </a:prstGeom>
          <a:noFill/>
          <a:ln w="9525">
            <a:noFill/>
            <a:miter lim="800000"/>
            <a:headEnd/>
            <a:tailEnd/>
          </a:ln>
          <a:effectLst/>
        </p:spPr>
        <p:txBody>
          <a:bodyPr wrap="none">
            <a:spAutoFit/>
          </a:bodyPr>
          <a:lstStyle/>
          <a:p>
            <a:r>
              <a:rPr lang="ja-JP" altLang="en-US" sz="4400" b="1">
                <a:solidFill>
                  <a:srgbClr val="FFFF00"/>
                </a:solidFill>
                <a:latin typeface="Times New Roman" pitchFamily="18" charset="0"/>
              </a:rPr>
              <a:t>外部市場より内部市場を選好</a:t>
            </a:r>
            <a:endParaRPr lang="ja-JP" altLang="en-US" sz="3600" b="1">
              <a:solidFill>
                <a:srgbClr val="FFFF00"/>
              </a:solidFill>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r>
              <a:rPr lang="ja-JP" altLang="en-US"/>
              <a:t>公共財とは何か</a:t>
            </a:r>
          </a:p>
        </p:txBody>
      </p:sp>
      <p:sp>
        <p:nvSpPr>
          <p:cNvPr id="111619" name="Rectangle 3"/>
          <p:cNvSpPr>
            <a:spLocks noGrp="1" noChangeArrowheads="1"/>
          </p:cNvSpPr>
          <p:nvPr>
            <p:ph type="body" idx="1"/>
          </p:nvPr>
        </p:nvSpPr>
        <p:spPr/>
        <p:txBody>
          <a:bodyPr/>
          <a:lstStyle/>
          <a:p>
            <a:r>
              <a:rPr lang="ja-JP" altLang="en-US"/>
              <a:t>定義：ある一人がその財を消費（使用）するこ　とによって、その他の当事者の消費が妨　げられないこと。</a:t>
            </a:r>
          </a:p>
          <a:p>
            <a:r>
              <a:rPr lang="ja-JP" altLang="en-US"/>
              <a:t>例：知識　　　　　　　　　　　　　　　　　　　　　　　灯台の光、道、橋</a:t>
            </a:r>
          </a:p>
          <a:p>
            <a:r>
              <a:rPr lang="ja-JP" altLang="en-US">
                <a:solidFill>
                  <a:srgbClr val="FFFF00"/>
                </a:solidFill>
              </a:rPr>
              <a:t>所有権</a:t>
            </a:r>
            <a:r>
              <a:rPr lang="ja-JP" altLang="en-US"/>
              <a:t>が確立し、外部性が克服されると、</a:t>
            </a:r>
            <a:r>
              <a:rPr lang="ja-JP" altLang="en-US">
                <a:solidFill>
                  <a:srgbClr val="FFFF00"/>
                </a:solidFill>
              </a:rPr>
              <a:t>私有財</a:t>
            </a:r>
            <a:r>
              <a:rPr lang="ja-JP" altLang="en-US"/>
              <a:t>となる。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ppt_x"/>
                                          </p:val>
                                        </p:tav>
                                        <p:tav tm="100000">
                                          <p:val>
                                            <p:strVal val="#ppt_x"/>
                                          </p:val>
                                        </p:tav>
                                      </p:tavLst>
                                    </p:anim>
                                    <p:anim calcmode="lin" valueType="num">
                                      <p:cBhvr additive="base">
                                        <p:cTn id="8" dur="500" fill="hold"/>
                                        <p:tgtEl>
                                          <p:spTgt spid="1116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1619">
                                            <p:txEl>
                                              <p:pRg st="0" end="0"/>
                                            </p:txEl>
                                          </p:spTgt>
                                        </p:tgtEl>
                                        <p:attrNameLst>
                                          <p:attrName>style.visibility</p:attrName>
                                        </p:attrNameLst>
                                      </p:cBhvr>
                                      <p:to>
                                        <p:strVal val="visible"/>
                                      </p:to>
                                    </p:set>
                                    <p:anim calcmode="lin" valueType="num">
                                      <p:cBhvr additive="base">
                                        <p:cTn id="13" dur="50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1619">
                                            <p:txEl>
                                              <p:pRg st="1" end="1"/>
                                            </p:txEl>
                                          </p:spTgt>
                                        </p:tgtEl>
                                        <p:attrNameLst>
                                          <p:attrName>style.visibility</p:attrName>
                                        </p:attrNameLst>
                                      </p:cBhvr>
                                      <p:to>
                                        <p:strVal val="visible"/>
                                      </p:to>
                                    </p:set>
                                    <p:anim calcmode="lin" valueType="num">
                                      <p:cBhvr additive="base">
                                        <p:cTn id="19" dur="50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1619">
                                            <p:txEl>
                                              <p:pRg st="2" end="2"/>
                                            </p:txEl>
                                          </p:spTgt>
                                        </p:tgtEl>
                                        <p:attrNameLst>
                                          <p:attrName>style.visibility</p:attrName>
                                        </p:attrNameLst>
                                      </p:cBhvr>
                                      <p:to>
                                        <p:strVal val="visible"/>
                                      </p:to>
                                    </p:set>
                                    <p:anim calcmode="lin" valueType="num">
                                      <p:cBhvr additive="base">
                                        <p:cTn id="25" dur="50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p:txBody>
          <a:bodyPr/>
          <a:lstStyle/>
          <a:p>
            <a:r>
              <a:rPr lang="ja-JP" altLang="en-US" sz="4000"/>
              <a:t>非自然（人為）的市場の不完全性</a:t>
            </a:r>
          </a:p>
        </p:txBody>
      </p:sp>
      <p:sp>
        <p:nvSpPr>
          <p:cNvPr id="112643" name="Rectangle 3"/>
          <p:cNvSpPr>
            <a:spLocks noGrp="1" noChangeArrowheads="1"/>
          </p:cNvSpPr>
          <p:nvPr>
            <p:ph type="body" idx="1"/>
          </p:nvPr>
        </p:nvSpPr>
        <p:spPr/>
        <p:txBody>
          <a:bodyPr/>
          <a:lstStyle/>
          <a:p>
            <a:r>
              <a:rPr lang="ja-JP" altLang="en-US"/>
              <a:t>政府規制：　　　　　　　　　　　　　　　　　　　　　　　　　たとえば、関税、外国為替管理、対外直接投資（</a:t>
            </a:r>
            <a:r>
              <a:rPr lang="en-US" altLang="ja-JP"/>
              <a:t>FDI)</a:t>
            </a:r>
            <a:r>
              <a:rPr lang="ja-JP" altLang="en-US"/>
              <a:t>規制など。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 calcmode="lin" valueType="num">
                                      <p:cBhvr additive="base">
                                        <p:cTn id="13" dur="50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828675" y="339725"/>
            <a:ext cx="7515225" cy="723900"/>
          </a:xfrm>
        </p:spPr>
        <p:txBody>
          <a:bodyPr/>
          <a:lstStyle/>
          <a:p>
            <a:r>
              <a:rPr lang="ja-JP" altLang="en-US" sz="3600"/>
              <a:t>自由貿易か多国籍企業化か</a:t>
            </a:r>
          </a:p>
        </p:txBody>
      </p:sp>
      <p:sp>
        <p:nvSpPr>
          <p:cNvPr id="113667" name="Rectangle 3"/>
          <p:cNvSpPr>
            <a:spLocks noGrp="1" noChangeArrowheads="1"/>
          </p:cNvSpPr>
          <p:nvPr>
            <p:ph type="body" idx="1"/>
          </p:nvPr>
        </p:nvSpPr>
        <p:spPr/>
        <p:txBody>
          <a:bodyPr/>
          <a:lstStyle/>
          <a:p>
            <a:r>
              <a:rPr lang="ja-JP" altLang="en-US"/>
              <a:t>外部環境要因である市場が完全（参入・退出が自由）であれば、企業は、国際ビジネスへの参入方式として、自由貿易を選好する。</a:t>
            </a:r>
          </a:p>
          <a:p>
            <a:r>
              <a:rPr lang="ja-JP" altLang="en-US"/>
              <a:t>外部環境に自然的市場の不完全性、または人為的市場の不完全性（関税、</a:t>
            </a:r>
            <a:r>
              <a:rPr lang="en-US" altLang="ja-JP"/>
              <a:t>NTB</a:t>
            </a:r>
            <a:r>
              <a:rPr lang="ja-JP" altLang="en-US"/>
              <a:t>などの政府規制）あれば、企業は、その内部に市場を作ろうとする（内部化）。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additive="base">
                                        <p:cTn id="7" dur="500" fill="hold"/>
                                        <p:tgtEl>
                                          <p:spTgt spid="113666"/>
                                        </p:tgtEl>
                                        <p:attrNameLst>
                                          <p:attrName>ppt_x</p:attrName>
                                        </p:attrNameLst>
                                      </p:cBhvr>
                                      <p:tavLst>
                                        <p:tav tm="0">
                                          <p:val>
                                            <p:strVal val="0-#ppt_w/2"/>
                                          </p:val>
                                        </p:tav>
                                        <p:tav tm="100000">
                                          <p:val>
                                            <p:strVal val="#ppt_x"/>
                                          </p:val>
                                        </p:tav>
                                      </p:tavLst>
                                    </p:anim>
                                    <p:anim calcmode="lin" valueType="num">
                                      <p:cBhvr additive="base">
                                        <p:cTn id="8" dur="500" fill="hold"/>
                                        <p:tgtEl>
                                          <p:spTgt spid="1136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13667">
                                            <p:txEl>
                                              <p:pRg st="0" end="0"/>
                                            </p:txEl>
                                          </p:spTgt>
                                        </p:tgtEl>
                                        <p:attrNameLst>
                                          <p:attrName>style.visibility</p:attrName>
                                        </p:attrNameLst>
                                      </p:cBhvr>
                                      <p:to>
                                        <p:strVal val="visible"/>
                                      </p:to>
                                    </p:set>
                                    <p:anim calcmode="lin" valueType="num">
                                      <p:cBhvr additive="base">
                                        <p:cTn id="13" dur="5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 calcmode="lin" valueType="num">
                                      <p:cBhvr additive="base">
                                        <p:cTn id="19" dur="5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r>
              <a:rPr lang="ja-JP" altLang="en-US" sz="4000"/>
              <a:t>市場の不完全性パラダイム</a:t>
            </a:r>
            <a:br>
              <a:rPr lang="ja-JP" altLang="en-US" sz="4000"/>
            </a:br>
            <a:r>
              <a:rPr lang="en-US" altLang="ja-JP" sz="4000"/>
              <a:t>(</a:t>
            </a:r>
            <a:r>
              <a:rPr lang="ja-JP" altLang="en-US" sz="4000"/>
              <a:t>ハイマー</a:t>
            </a:r>
            <a:r>
              <a:rPr lang="en-US" altLang="ja-JP" sz="4000"/>
              <a:t>)</a:t>
            </a:r>
          </a:p>
        </p:txBody>
      </p:sp>
      <p:sp>
        <p:nvSpPr>
          <p:cNvPr id="147459" name="Rectangle 3"/>
          <p:cNvSpPr>
            <a:spLocks noGrp="1" noChangeArrowheads="1"/>
          </p:cNvSpPr>
          <p:nvPr>
            <p:ph idx="1"/>
          </p:nvPr>
        </p:nvSpPr>
        <p:spPr/>
        <p:txBody>
          <a:bodyPr/>
          <a:lstStyle/>
          <a:p>
            <a:pPr marL="609600" indent="-609600" algn="ctr">
              <a:lnSpc>
                <a:spcPct val="90000"/>
              </a:lnSpc>
              <a:buFont typeface="Wingdings" pitchFamily="2" charset="2"/>
              <a:buNone/>
            </a:pPr>
            <a:r>
              <a:rPr lang="ja-JP" altLang="en-US"/>
              <a:t>企業は市場の代替する</a:t>
            </a:r>
          </a:p>
          <a:p>
            <a:pPr marL="609600" indent="-609600">
              <a:lnSpc>
                <a:spcPct val="90000"/>
              </a:lnSpc>
              <a:buFont typeface="Wingdings" pitchFamily="2" charset="2"/>
              <a:buNone/>
            </a:pPr>
            <a:r>
              <a:rPr lang="ja-JP" altLang="en-US"/>
              <a:t>技術提携では優位性から生じる収益を享受できない</a:t>
            </a:r>
          </a:p>
          <a:p>
            <a:pPr marL="609600" indent="-609600">
              <a:lnSpc>
                <a:spcPct val="90000"/>
              </a:lnSpc>
              <a:buFont typeface="Wingdings" pitchFamily="2" charset="2"/>
              <a:buNone/>
            </a:pPr>
            <a:r>
              <a:rPr lang="ja-JP" altLang="en-US"/>
              <a:t>構造的市場の失敗</a:t>
            </a:r>
            <a:r>
              <a:rPr lang="en-US" altLang="ja-JP"/>
              <a:t>/</a:t>
            </a:r>
            <a:r>
              <a:rPr lang="ja-JP" altLang="en-US"/>
              <a:t>取引コスト</a:t>
            </a:r>
          </a:p>
          <a:p>
            <a:pPr marL="609600" indent="-609600">
              <a:lnSpc>
                <a:spcPct val="90000"/>
              </a:lnSpc>
              <a:buClr>
                <a:schemeClr val="tx1"/>
              </a:buClr>
              <a:buFontTx/>
              <a:buAutoNum type="circleNumDbPlain"/>
            </a:pPr>
            <a:r>
              <a:rPr lang="ja-JP" altLang="en-US"/>
              <a:t>外国企業は、投資を生かすためには、現地企業に優る優位性を保持しなければならない</a:t>
            </a:r>
          </a:p>
          <a:p>
            <a:pPr marL="609600" indent="-609600">
              <a:lnSpc>
                <a:spcPct val="90000"/>
              </a:lnSpc>
              <a:buClr>
                <a:schemeClr val="tx1"/>
              </a:buClr>
              <a:buFontTx/>
              <a:buAutoNum type="circleNumDbPlain"/>
            </a:pPr>
            <a:r>
              <a:rPr lang="ja-JP" altLang="en-US"/>
              <a:t>この優位性を販売する市場は不完全でなければない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r>
              <a:rPr lang="ja-JP" altLang="en-US"/>
              <a:t>ハイマーの</a:t>
            </a:r>
            <a:r>
              <a:rPr lang="en-US" altLang="ja-JP"/>
              <a:t>MNE</a:t>
            </a:r>
            <a:r>
              <a:rPr lang="ja-JP" altLang="en-US"/>
              <a:t>分析の視点</a:t>
            </a:r>
          </a:p>
        </p:txBody>
      </p:sp>
      <p:sp>
        <p:nvSpPr>
          <p:cNvPr id="154627" name="Rectangle 3"/>
          <p:cNvSpPr>
            <a:spLocks noGrp="1" noChangeArrowheads="1"/>
          </p:cNvSpPr>
          <p:nvPr>
            <p:ph idx="1"/>
          </p:nvPr>
        </p:nvSpPr>
        <p:spPr>
          <a:xfrm>
            <a:off x="468313" y="1484313"/>
            <a:ext cx="8229600" cy="3600450"/>
          </a:xfrm>
          <a:ln w="12700">
            <a:solidFill>
              <a:schemeClr val="tx1"/>
            </a:solidFill>
          </a:ln>
        </p:spPr>
        <p:txBody>
          <a:bodyPr/>
          <a:lstStyle/>
          <a:p>
            <a:r>
              <a:rPr lang="ja-JP" altLang="en-US"/>
              <a:t>米国企業は各地に存在するが、負債は米国以外、有価証券と現金は米国に存在する</a:t>
            </a:r>
          </a:p>
          <a:p>
            <a:r>
              <a:rPr lang="ja-JP" altLang="en-US"/>
              <a:t>相互投資</a:t>
            </a:r>
            <a:r>
              <a:rPr lang="en-US" altLang="ja-JP"/>
              <a:t>:</a:t>
            </a:r>
            <a:r>
              <a:rPr lang="ja-JP" altLang="en-US"/>
              <a:t>米向け証券投資、米国か</a:t>
            </a:r>
            <a:r>
              <a:rPr lang="en-US" altLang="ja-JP"/>
              <a:t>FDl</a:t>
            </a:r>
          </a:p>
          <a:p>
            <a:r>
              <a:rPr lang="ja-JP" altLang="en-US"/>
              <a:t>米国の</a:t>
            </a:r>
            <a:r>
              <a:rPr lang="en-US" altLang="ja-JP"/>
              <a:t>FDl</a:t>
            </a:r>
            <a:r>
              <a:rPr lang="ja-JP" altLang="en-US"/>
              <a:t>の大半が製造業特定産業だけが</a:t>
            </a:r>
            <a:r>
              <a:rPr lang="en-US" altLang="ja-JP"/>
              <a:t>FDl</a:t>
            </a:r>
            <a:r>
              <a:rPr lang="ja-JP" altLang="en-US"/>
              <a:t>を行っている</a:t>
            </a:r>
          </a:p>
          <a:p>
            <a:r>
              <a:rPr lang="ja-JP" altLang="en-US"/>
              <a:t>相互投資が同一産業内に存在</a:t>
            </a:r>
          </a:p>
          <a:p>
            <a:endParaRPr lang="en-US" altLang="ja-JP"/>
          </a:p>
        </p:txBody>
      </p:sp>
      <p:sp>
        <p:nvSpPr>
          <p:cNvPr id="154628" name="Text Box 4"/>
          <p:cNvSpPr txBox="1">
            <a:spLocks noChangeArrowheads="1"/>
          </p:cNvSpPr>
          <p:nvPr/>
        </p:nvSpPr>
        <p:spPr bwMode="auto">
          <a:xfrm>
            <a:off x="971550" y="5516563"/>
            <a:ext cx="6284913" cy="579437"/>
          </a:xfrm>
          <a:prstGeom prst="rect">
            <a:avLst/>
          </a:prstGeom>
          <a:noFill/>
          <a:ln w="9525">
            <a:noFill/>
            <a:miter lim="800000"/>
            <a:headEnd/>
            <a:tailEnd/>
          </a:ln>
          <a:effectLst/>
        </p:spPr>
        <p:txBody>
          <a:bodyPr>
            <a:spAutoFit/>
          </a:bodyPr>
          <a:lstStyle/>
          <a:p>
            <a:r>
              <a:rPr lang="en-US" altLang="ja-JP" sz="3200">
                <a:latin typeface="Arial" pitchFamily="34" charset="0"/>
              </a:rPr>
              <a:t>FDI</a:t>
            </a:r>
            <a:r>
              <a:rPr lang="ja-JP" altLang="en-US" sz="3200">
                <a:latin typeface="Arial" pitchFamily="34" charset="0"/>
              </a:rPr>
              <a:t>の根拠として企業優位性に着目</a:t>
            </a:r>
          </a:p>
        </p:txBody>
      </p:sp>
    </p:spTree>
  </p:cSld>
  <p:clrMapOvr>
    <a:masterClrMapping/>
  </p:clrMapOvr>
</p:sld>
</file>

<file path=ppt/theme/_rels/theme12.xml.rels><?xml version="1.0" encoding="UTF-8" standalone="yes"?>
<Relationships xmlns="http://schemas.openxmlformats.org/package/2006/relationships"><Relationship Id="rId1" Type="http://schemas.openxmlformats.org/officeDocument/2006/relationships/image" Target="../media/image9.jpeg"/></Relationships>
</file>

<file path=ppt/theme/_rels/theme4.xml.rels><?xml version="1.0" encoding="UTF-8" standalone="yes"?>
<Relationships xmlns="http://schemas.openxmlformats.org/package/2006/relationships"><Relationship Id="rId1" Type="http://schemas.openxmlformats.org/officeDocument/2006/relationships/image" Target="../media/image7.jpeg"/></Relationships>
</file>

<file path=ppt/theme/_rels/theme6.xml.rels><?xml version="1.0" encoding="UTF-8" standalone="yes"?>
<Relationships xmlns="http://schemas.openxmlformats.org/package/2006/relationships"><Relationship Id="rId1" Type="http://schemas.openxmlformats.org/officeDocument/2006/relationships/image" Target="../media/image8.jpeg"/></Relationships>
</file>

<file path=ppt/theme/_rels/theme9.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006699"/>
        </a:dk1>
        <a:lt1>
          <a:srgbClr val="FFFFFF"/>
        </a:lt1>
        <a:dk2>
          <a:srgbClr val="006666"/>
        </a:dk2>
        <a:lt2>
          <a:srgbClr val="FFFFCC"/>
        </a:lt2>
        <a:accent1>
          <a:srgbClr val="EDFAD2"/>
        </a:accent1>
        <a:accent2>
          <a:srgbClr val="F9F3F1"/>
        </a:accent2>
        <a:accent3>
          <a:srgbClr val="FFFFFF"/>
        </a:accent3>
        <a:accent4>
          <a:srgbClr val="005682"/>
        </a:accent4>
        <a:accent5>
          <a:srgbClr val="F4FCE5"/>
        </a:accent5>
        <a:accent6>
          <a:srgbClr val="E2DCDA"/>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標準デザイン 14">
        <a:dk1>
          <a:srgbClr val="006699"/>
        </a:dk1>
        <a:lt1>
          <a:srgbClr val="FFFFFF"/>
        </a:lt1>
        <a:dk2>
          <a:srgbClr val="006666"/>
        </a:dk2>
        <a:lt2>
          <a:srgbClr val="FFFFCC"/>
        </a:lt2>
        <a:accent1>
          <a:srgbClr val="EDFAD2"/>
        </a:accent1>
        <a:accent2>
          <a:srgbClr val="E24216"/>
        </a:accent2>
        <a:accent3>
          <a:srgbClr val="FFFFFF"/>
        </a:accent3>
        <a:accent4>
          <a:srgbClr val="005682"/>
        </a:accent4>
        <a:accent5>
          <a:srgbClr val="F4FCE5"/>
        </a:accent5>
        <a:accent6>
          <a:srgbClr val="CD3B13"/>
        </a:accent6>
        <a:hlink>
          <a:srgbClr val="CC99FF"/>
        </a:hlink>
        <a:folHlink>
          <a:srgbClr val="F2DFFD"/>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Balance">
  <a:themeElements>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fontScheme name="Balance">
      <a:majorFont>
        <a:latin typeface="Arial"/>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ネオン">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握手">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rust">
  <a:themeElements>
    <a:clrScheme name="Trust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fontScheme name="Trust">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Trust 1">
        <a:dk1>
          <a:srgbClr val="000000"/>
        </a:dk1>
        <a:lt1>
          <a:srgbClr val="EFE8B5"/>
        </a:lt1>
        <a:dk2>
          <a:srgbClr val="000000"/>
        </a:dk2>
        <a:lt2>
          <a:srgbClr val="777777"/>
        </a:lt2>
        <a:accent1>
          <a:srgbClr val="E6E5CA"/>
        </a:accent1>
        <a:accent2>
          <a:srgbClr val="C6BA44"/>
        </a:accent2>
        <a:accent3>
          <a:srgbClr val="F6F2D7"/>
        </a:accent3>
        <a:accent4>
          <a:srgbClr val="000000"/>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Trust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Trust 3">
        <a:dk1>
          <a:srgbClr val="666633"/>
        </a:dk1>
        <a:lt1>
          <a:srgbClr val="FFFFFF"/>
        </a:lt1>
        <a:dk2>
          <a:srgbClr val="000000"/>
        </a:dk2>
        <a:lt2>
          <a:srgbClr val="808080"/>
        </a:lt2>
        <a:accent1>
          <a:srgbClr val="DDE5B9"/>
        </a:accent1>
        <a:accent2>
          <a:srgbClr val="333399"/>
        </a:accent2>
        <a:accent3>
          <a:srgbClr val="FFFFFF"/>
        </a:accent3>
        <a:accent4>
          <a:srgbClr val="56562A"/>
        </a:accent4>
        <a:accent5>
          <a:srgbClr val="EBF0D9"/>
        </a:accent5>
        <a:accent6>
          <a:srgbClr val="2D2D8A"/>
        </a:accent6>
        <a:hlink>
          <a:srgbClr val="8F9212"/>
        </a:hlink>
        <a:folHlink>
          <a:srgbClr val="666633"/>
        </a:folHlink>
      </a:clrScheme>
      <a:clrMap bg1="lt1" tx1="dk1" bg2="lt2" tx2="dk2" accent1="accent1" accent2="accent2" accent3="accent3" accent4="accent4" accent5="accent5" accent6="accent6" hlink="hlink" folHlink="folHlink"/>
    </a:extraClrScheme>
    <a:extraClrScheme>
      <a:clrScheme name="Trust 4">
        <a:dk1>
          <a:srgbClr val="4A4925"/>
        </a:dk1>
        <a:lt1>
          <a:srgbClr val="53554B"/>
        </a:lt1>
        <a:dk2>
          <a:srgbClr val="D1D1CB"/>
        </a:dk2>
        <a:lt2>
          <a:srgbClr val="655F21"/>
        </a:lt2>
        <a:accent1>
          <a:srgbClr val="909082"/>
        </a:accent1>
        <a:accent2>
          <a:srgbClr val="809EA8"/>
        </a:accent2>
        <a:accent3>
          <a:srgbClr val="B3B4B1"/>
        </a:accent3>
        <a:accent4>
          <a:srgbClr val="3E3D1E"/>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Trust 5">
        <a:dk1>
          <a:srgbClr val="000000"/>
        </a:dk1>
        <a:lt1>
          <a:srgbClr val="F3F7DD"/>
        </a:lt1>
        <a:dk2>
          <a:srgbClr val="000000"/>
        </a:dk2>
        <a:lt2>
          <a:srgbClr val="969696"/>
        </a:lt2>
        <a:accent1>
          <a:srgbClr val="F1E3A7"/>
        </a:accent1>
        <a:accent2>
          <a:srgbClr val="B0BB47"/>
        </a:accent2>
        <a:accent3>
          <a:srgbClr val="F8FAEB"/>
        </a:accent3>
        <a:accent4>
          <a:srgbClr val="000000"/>
        </a:accent4>
        <a:accent5>
          <a:srgbClr val="F7EFD0"/>
        </a:accent5>
        <a:accent6>
          <a:srgbClr val="9FA93F"/>
        </a:accent6>
        <a:hlink>
          <a:srgbClr val="0094CC"/>
        </a:hlink>
        <a:folHlink>
          <a:srgbClr val="839216"/>
        </a:folHlink>
      </a:clrScheme>
      <a:clrMap bg1="lt1" tx1="dk1" bg2="lt2" tx2="dk2" accent1="accent1" accent2="accent2" accent3="accent3" accent4="accent4" accent5="accent5" accent6="accent6" hlink="hlink" folHlink="folHlink"/>
    </a:extraClrScheme>
    <a:extraClrScheme>
      <a:clrScheme name="Trust 6">
        <a:dk1>
          <a:srgbClr val="000000"/>
        </a:dk1>
        <a:lt1>
          <a:srgbClr val="FFFFFF"/>
        </a:lt1>
        <a:dk2>
          <a:srgbClr val="000000"/>
        </a:dk2>
        <a:lt2>
          <a:srgbClr val="969696"/>
        </a:lt2>
        <a:accent1>
          <a:srgbClr val="DEC970"/>
        </a:accent1>
        <a:accent2>
          <a:srgbClr val="FF9966"/>
        </a:accent2>
        <a:accent3>
          <a:srgbClr val="FFFFFF"/>
        </a:accent3>
        <a:accent4>
          <a:srgbClr val="000000"/>
        </a:accent4>
        <a:accent5>
          <a:srgbClr val="ECE1B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ust 7">
        <a:dk1>
          <a:srgbClr val="484600"/>
        </a:dk1>
        <a:lt1>
          <a:srgbClr val="C5AE6D"/>
        </a:lt1>
        <a:dk2>
          <a:srgbClr val="DFC08D"/>
        </a:dk2>
        <a:lt2>
          <a:srgbClr val="2D2015"/>
        </a:lt2>
        <a:accent1>
          <a:srgbClr val="A1A075"/>
        </a:accent1>
        <a:accent2>
          <a:srgbClr val="8F5F2F"/>
        </a:accent2>
        <a:accent3>
          <a:srgbClr val="DFD3BA"/>
        </a:accent3>
        <a:accent4>
          <a:srgbClr val="3C3A00"/>
        </a:accent4>
        <a:accent5>
          <a:srgbClr val="CDCDBD"/>
        </a:accent5>
        <a:accent6>
          <a:srgbClr val="81552A"/>
        </a:accent6>
        <a:hlink>
          <a:srgbClr val="F0D300"/>
        </a:hlink>
        <a:folHlink>
          <a:srgbClr val="424230"/>
        </a:folHlink>
      </a:clrScheme>
      <a:clrMap bg1="lt1" tx1="dk1" bg2="lt2" tx2="dk2" accent1="accent1" accent2="accent2" accent3="accent3" accent4="accent4" accent5="accent5" accent6="accent6" hlink="hlink" folHlink="folHlink"/>
    </a:extraClrScheme>
    <a:extraClrScheme>
      <a:clrScheme name="Trust 8">
        <a:dk1>
          <a:srgbClr val="C3CD85"/>
        </a:dk1>
        <a:lt1>
          <a:srgbClr val="DCCD5E"/>
        </a:lt1>
        <a:dk2>
          <a:srgbClr val="800000"/>
        </a:dk2>
        <a:lt2>
          <a:srgbClr val="777777"/>
        </a:lt2>
        <a:accent1>
          <a:srgbClr val="E6E5CA"/>
        </a:accent1>
        <a:accent2>
          <a:srgbClr val="C6BA44"/>
        </a:accent2>
        <a:accent3>
          <a:srgbClr val="EBE3B6"/>
        </a:accent3>
        <a:accent4>
          <a:srgbClr val="A6AF71"/>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Trust 9">
        <a:dk1>
          <a:srgbClr val="C0BE7C"/>
        </a:dk1>
        <a:lt1>
          <a:srgbClr val="39381D"/>
        </a:lt1>
        <a:dk2>
          <a:srgbClr val="333300"/>
        </a:dk2>
        <a:lt2>
          <a:srgbClr val="663300"/>
        </a:lt2>
        <a:accent1>
          <a:srgbClr val="ADAC75"/>
        </a:accent1>
        <a:accent2>
          <a:srgbClr val="468A4B"/>
        </a:accent2>
        <a:accent3>
          <a:srgbClr val="ADADAA"/>
        </a:accent3>
        <a:accent4>
          <a:srgbClr val="2F2E17"/>
        </a:accent4>
        <a:accent5>
          <a:srgbClr val="D3D2BD"/>
        </a:accent5>
        <a:accent6>
          <a:srgbClr val="3F7D43"/>
        </a:accent6>
        <a:hlink>
          <a:srgbClr val="E8EFC9"/>
        </a:hlink>
        <a:folHlink>
          <a:srgbClr val="F0E500"/>
        </a:folHlink>
      </a:clrScheme>
      <a:clrMap bg1="dk2" tx1="lt1" bg2="dk1" tx2="lt2" accent1="accent1" accent2="accent2" accent3="accent3" accent4="accent4" accent5="accent5" accent6="accent6" hlink="hlink" folHlink="folHlink"/>
    </a:extraClrScheme>
    <a:extraClrScheme>
      <a:clrScheme name="Trust 10">
        <a:dk1>
          <a:srgbClr val="003366"/>
        </a:dk1>
        <a:lt1>
          <a:srgbClr val="808000"/>
        </a:lt1>
        <a:dk2>
          <a:srgbClr val="336600"/>
        </a:dk2>
        <a:lt2>
          <a:srgbClr val="6A5814"/>
        </a:lt2>
        <a:accent1>
          <a:srgbClr val="CCC692"/>
        </a:accent1>
        <a:accent2>
          <a:srgbClr val="949B01"/>
        </a:accent2>
        <a:accent3>
          <a:srgbClr val="ADB8AA"/>
        </a:accent3>
        <a:accent4>
          <a:srgbClr val="6C6C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Trust 11">
        <a:dk1>
          <a:srgbClr val="333333"/>
        </a:dk1>
        <a:lt1>
          <a:srgbClr val="DBCCBD"/>
        </a:lt1>
        <a:dk2>
          <a:srgbClr val="800000"/>
        </a:dk2>
        <a:lt2>
          <a:srgbClr val="3E3E5C"/>
        </a:lt2>
        <a:accent1>
          <a:srgbClr val="B7997B"/>
        </a:accent1>
        <a:accent2>
          <a:srgbClr val="6666FF"/>
        </a:accent2>
        <a:accent3>
          <a:srgbClr val="EAE2DB"/>
        </a:accent3>
        <a:accent4>
          <a:srgbClr val="2A2A2A"/>
        </a:accent4>
        <a:accent5>
          <a:srgbClr val="D8CABF"/>
        </a:accent5>
        <a:accent6>
          <a:srgbClr val="5C5CE7"/>
        </a:accent6>
        <a:hlink>
          <a:srgbClr val="B5B575"/>
        </a:hlink>
        <a:folHlink>
          <a:srgbClr val="FFEE99"/>
        </a:folHlink>
      </a:clrScheme>
      <a:clrMap bg1="lt1" tx1="dk1" bg2="lt2" tx2="dk2" accent1="accent1" accent2="accent2" accent3="accent3" accent4="accent4" accent5="accent5" accent6="accent6" hlink="hlink" folHlink="folHlink"/>
    </a:extraClrScheme>
    <a:extraClrScheme>
      <a:clrScheme name="Trust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グローバルロゴ">
  <a:themeElements>
    <a:clrScheme name="GD_BusPres_09_animation_TP01136803 2">
      <a:dk1>
        <a:srgbClr val="0F3D6B"/>
      </a:dk1>
      <a:lt1>
        <a:srgbClr val="FFFFFF"/>
      </a:lt1>
      <a:dk2>
        <a:srgbClr val="026E94"/>
      </a:dk2>
      <a:lt2>
        <a:srgbClr val="CCFFFF"/>
      </a:lt2>
      <a:accent1>
        <a:srgbClr val="0066CC"/>
      </a:accent1>
      <a:accent2>
        <a:srgbClr val="71B517"/>
      </a:accent2>
      <a:accent3>
        <a:srgbClr val="AABAC8"/>
      </a:accent3>
      <a:accent4>
        <a:srgbClr val="DADADA"/>
      </a:accent4>
      <a:accent5>
        <a:srgbClr val="AAB8E2"/>
      </a:accent5>
      <a:accent6>
        <a:srgbClr val="66A414"/>
      </a:accent6>
      <a:hlink>
        <a:srgbClr val="4C9CE4"/>
      </a:hlink>
      <a:folHlink>
        <a:srgbClr val="5976D3"/>
      </a:folHlink>
    </a:clrScheme>
    <a:fontScheme name="GD_BusPres_09_animation_TP01136803">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GD_BusPres_09_animation_TP01136803 1">
        <a:dk1>
          <a:srgbClr val="0D6475"/>
        </a:dk1>
        <a:lt1>
          <a:srgbClr val="FFFFFF"/>
        </a:lt1>
        <a:dk2>
          <a:srgbClr val="007976"/>
        </a:dk2>
        <a:lt2>
          <a:srgbClr val="ECEEA2"/>
        </a:lt2>
        <a:accent1>
          <a:srgbClr val="BE9932"/>
        </a:accent1>
        <a:accent2>
          <a:srgbClr val="249258"/>
        </a:accent2>
        <a:accent3>
          <a:srgbClr val="AABEBD"/>
        </a:accent3>
        <a:accent4>
          <a:srgbClr val="DADADA"/>
        </a:accent4>
        <a:accent5>
          <a:srgbClr val="DBCAAD"/>
        </a:accent5>
        <a:accent6>
          <a:srgbClr val="20844F"/>
        </a:accent6>
        <a:hlink>
          <a:srgbClr val="2C5FC4"/>
        </a:hlink>
        <a:folHlink>
          <a:srgbClr val="905FDF"/>
        </a:folHlink>
      </a:clrScheme>
      <a:clrMap bg1="dk2" tx1="lt1" bg2="dk1" tx2="lt2" accent1="accent1" accent2="accent2" accent3="accent3" accent4="accent4" accent5="accent5" accent6="accent6" hlink="hlink" folHlink="folHlink"/>
    </a:extraClrScheme>
    <a:extraClrScheme>
      <a:clrScheme name="GD_BusPres_09_animation_TP01136803 2">
        <a:dk1>
          <a:srgbClr val="0F3D6B"/>
        </a:dk1>
        <a:lt1>
          <a:srgbClr val="FFFFFF"/>
        </a:lt1>
        <a:dk2>
          <a:srgbClr val="026E94"/>
        </a:dk2>
        <a:lt2>
          <a:srgbClr val="CCFFFF"/>
        </a:lt2>
        <a:accent1>
          <a:srgbClr val="0066CC"/>
        </a:accent1>
        <a:accent2>
          <a:srgbClr val="71B517"/>
        </a:accent2>
        <a:accent3>
          <a:srgbClr val="AABAC8"/>
        </a:accent3>
        <a:accent4>
          <a:srgbClr val="DADADA"/>
        </a:accent4>
        <a:accent5>
          <a:srgbClr val="AAB8E2"/>
        </a:accent5>
        <a:accent6>
          <a:srgbClr val="66A414"/>
        </a:accent6>
        <a:hlink>
          <a:srgbClr val="4C9CE4"/>
        </a:hlink>
        <a:folHlink>
          <a:srgbClr val="5976D3"/>
        </a:folHlink>
      </a:clrScheme>
      <a:clrMap bg1="dk2" tx1="lt1" bg2="dk1" tx2="lt2" accent1="accent1" accent2="accent2" accent3="accent3" accent4="accent4" accent5="accent5" accent6="accent6" hlink="hlink" folHlink="folHlink"/>
    </a:extraClrScheme>
    <a:extraClrScheme>
      <a:clrScheme name="GD_BusPres_09_animation_TP01136803 3">
        <a:dk1>
          <a:srgbClr val="204376"/>
        </a:dk1>
        <a:lt1>
          <a:srgbClr val="FFFFFF"/>
        </a:lt1>
        <a:dk2>
          <a:srgbClr val="2365BD"/>
        </a:dk2>
        <a:lt2>
          <a:srgbClr val="DDDDDD"/>
        </a:lt2>
        <a:accent1>
          <a:srgbClr val="4981E7"/>
        </a:accent1>
        <a:accent2>
          <a:srgbClr val="8DD9FF"/>
        </a:accent2>
        <a:accent3>
          <a:srgbClr val="ACB8DB"/>
        </a:accent3>
        <a:accent4>
          <a:srgbClr val="DADADA"/>
        </a:accent4>
        <a:accent5>
          <a:srgbClr val="B1C1F1"/>
        </a:accent5>
        <a:accent6>
          <a:srgbClr val="7FC4E7"/>
        </a:accent6>
        <a:hlink>
          <a:srgbClr val="9999FF"/>
        </a:hlink>
        <a:folHlink>
          <a:srgbClr val="336699"/>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006699"/>
        </a:dk1>
        <a:lt1>
          <a:srgbClr val="FFFFFF"/>
        </a:lt1>
        <a:dk2>
          <a:srgbClr val="006666"/>
        </a:dk2>
        <a:lt2>
          <a:srgbClr val="FFFFCC"/>
        </a:lt2>
        <a:accent1>
          <a:srgbClr val="EDFAD2"/>
        </a:accent1>
        <a:accent2>
          <a:srgbClr val="F9F3F1"/>
        </a:accent2>
        <a:accent3>
          <a:srgbClr val="FFFFFF"/>
        </a:accent3>
        <a:accent4>
          <a:srgbClr val="005682"/>
        </a:accent4>
        <a:accent5>
          <a:srgbClr val="F4FCE5"/>
        </a:accent5>
        <a:accent6>
          <a:srgbClr val="E2DCDA"/>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標準デザイン 14">
        <a:dk1>
          <a:srgbClr val="006699"/>
        </a:dk1>
        <a:lt1>
          <a:srgbClr val="FFFFFF"/>
        </a:lt1>
        <a:dk2>
          <a:srgbClr val="006666"/>
        </a:dk2>
        <a:lt2>
          <a:srgbClr val="FFFFCC"/>
        </a:lt2>
        <a:accent1>
          <a:srgbClr val="EDFAD2"/>
        </a:accent1>
        <a:accent2>
          <a:srgbClr val="E24216"/>
        </a:accent2>
        <a:accent3>
          <a:srgbClr val="FFFFFF"/>
        </a:accent3>
        <a:accent4>
          <a:srgbClr val="005682"/>
        </a:accent4>
        <a:accent5>
          <a:srgbClr val="F4FCE5"/>
        </a:accent5>
        <a:accent6>
          <a:srgbClr val="CD3B13"/>
        </a:accent6>
        <a:hlink>
          <a:srgbClr val="CC99FF"/>
        </a:hlink>
        <a:folHlink>
          <a:srgbClr val="F2DFFD"/>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alance">
  <a:themeElements>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fontScheme name="Balance">
      <a:majorFont>
        <a:latin typeface="Arial"/>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ネオン">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226</TotalTime>
  <Words>1379</Words>
  <Application>Microsoft Office PowerPoint</Application>
  <PresentationFormat>画面に合わせる (4:3)</PresentationFormat>
  <Paragraphs>232</Paragraphs>
  <Slides>31</Slides>
  <Notes>31</Notes>
  <HiddenSlides>0</HiddenSlides>
  <MMClips>0</MMClips>
  <ScaleCrop>false</ScaleCrop>
  <HeadingPairs>
    <vt:vector size="6" baseType="variant">
      <vt:variant>
        <vt:lpstr>使用されているフォント</vt:lpstr>
      </vt:variant>
      <vt:variant>
        <vt:i4>15</vt:i4>
      </vt:variant>
      <vt:variant>
        <vt:lpstr>テーマ</vt:lpstr>
      </vt:variant>
      <vt:variant>
        <vt:i4>12</vt:i4>
      </vt:variant>
      <vt:variant>
        <vt:lpstr>スライド タイトル</vt:lpstr>
      </vt:variant>
      <vt:variant>
        <vt:i4>31</vt:i4>
      </vt:variant>
    </vt:vector>
  </HeadingPairs>
  <TitlesOfParts>
    <vt:vector size="58" baseType="lpstr">
      <vt:lpstr>HGｺﾞｼｯｸM</vt:lpstr>
      <vt:lpstr>ＭＳ Ｐゴシック</vt:lpstr>
      <vt:lpstr>ＭＳ Ｐ明朝</vt:lpstr>
      <vt:lpstr>ＭＳ ゴシック</vt:lpstr>
      <vt:lpstr>Arial</vt:lpstr>
      <vt:lpstr>Arial Black</vt:lpstr>
      <vt:lpstr>Bodoni MT</vt:lpstr>
      <vt:lpstr>Century Gothic</vt:lpstr>
      <vt:lpstr>Corbel</vt:lpstr>
      <vt:lpstr>Garamond</vt:lpstr>
      <vt:lpstr>Tahoma</vt:lpstr>
      <vt:lpstr>Times New Roman</vt:lpstr>
      <vt:lpstr>Verdana</vt:lpstr>
      <vt:lpstr>Wingdings</vt:lpstr>
      <vt:lpstr>Wingdings 2</vt:lpstr>
      <vt:lpstr>Stream</vt:lpstr>
      <vt:lpstr>握手</vt:lpstr>
      <vt:lpstr>Trust</vt:lpstr>
      <vt:lpstr>Carnival</vt:lpstr>
      <vt:lpstr>グローバルロゴ</vt:lpstr>
      <vt:lpstr>Prefab</vt:lpstr>
      <vt:lpstr>テーマ1</vt:lpstr>
      <vt:lpstr>Balance</vt:lpstr>
      <vt:lpstr>ネオン</vt:lpstr>
      <vt:lpstr>1_テーマ1</vt:lpstr>
      <vt:lpstr>1_Balance</vt:lpstr>
      <vt:lpstr>1_ネオン</vt:lpstr>
      <vt:lpstr>多国籍企業理論</vt:lpstr>
      <vt:lpstr>世界経済システムと企業行動</vt:lpstr>
      <vt:lpstr>自然的な市場の不完全性</vt:lpstr>
      <vt:lpstr>知識の基本的性質</vt:lpstr>
      <vt:lpstr>公共財とは何か</vt:lpstr>
      <vt:lpstr>非自然（人為）的市場の不完全性</vt:lpstr>
      <vt:lpstr>自由貿易か多国籍企業化か</vt:lpstr>
      <vt:lpstr>市場の不完全性パラダイム (ハイマー)</vt:lpstr>
      <vt:lpstr>ハイマーのMNE分析の視点</vt:lpstr>
      <vt:lpstr>C.キンドルバーガー 「独占的優位」</vt:lpstr>
      <vt:lpstr>ハイマー理論の評価</vt:lpstr>
      <vt:lpstr>ハイマー理論の限界</vt:lpstr>
      <vt:lpstr>コースの取引コスト論</vt:lpstr>
      <vt:lpstr>取引コスト論による企業理論</vt:lpstr>
      <vt:lpstr>ウィリアムソン内部組織の失敗</vt:lpstr>
      <vt:lpstr>内部化理論の背景</vt:lpstr>
      <vt:lpstr>内部化優位性 （バックレー）</vt:lpstr>
      <vt:lpstr>内部化の理由</vt:lpstr>
      <vt:lpstr>内部化とは</vt:lpstr>
      <vt:lpstr>「内部化」の定義 ラグマン</vt:lpstr>
      <vt:lpstr>内部化利益</vt:lpstr>
      <vt:lpstr>内部化費用</vt:lpstr>
      <vt:lpstr>内部化と統合 ケイブス</vt:lpstr>
      <vt:lpstr>内部化モデルの限界</vt:lpstr>
      <vt:lpstr>市場参入に関する ハーシュ・モデル</vt:lpstr>
      <vt:lpstr>市場参入条件</vt:lpstr>
      <vt:lpstr>動態的な市場参入方式の順序</vt:lpstr>
      <vt:lpstr>動態的な市場参入方式の順序</vt:lpstr>
      <vt:lpstr>内部化モデルによる 市場参入方式の説明</vt:lpstr>
      <vt:lpstr>海外市場参入方式</vt:lpstr>
      <vt:lpstr>ＦＤＩ意思決定プロセスのフローチャート</vt:lpstr>
    </vt:vector>
  </TitlesOfParts>
  <Company>富山大学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多国籍企業理論Ⅱ</dc:title>
  <dc:creator>岸本 寿生</dc:creator>
  <cp:lastModifiedBy>Toshio Kishimoto</cp:lastModifiedBy>
  <cp:revision>17</cp:revision>
  <dcterms:created xsi:type="dcterms:W3CDTF">2002-01-15T06:42:56Z</dcterms:created>
  <dcterms:modified xsi:type="dcterms:W3CDTF">2015-01-27T03:20:13Z</dcterms:modified>
</cp:coreProperties>
</file>