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1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0" r:id="rId6"/>
    <p:sldId id="280" r:id="rId7"/>
    <p:sldId id="281" r:id="rId8"/>
    <p:sldId id="288" r:id="rId9"/>
    <p:sldId id="297" r:id="rId10"/>
    <p:sldId id="295" r:id="rId11"/>
    <p:sldId id="296" r:id="rId12"/>
    <p:sldId id="284" r:id="rId13"/>
    <p:sldId id="285" r:id="rId14"/>
    <p:sldId id="286" r:id="rId15"/>
    <p:sldId id="287" r:id="rId16"/>
    <p:sldId id="283" r:id="rId17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A46"/>
    <a:srgbClr val="FF9900"/>
    <a:srgbClr val="50F0AB"/>
    <a:srgbClr val="FF0000"/>
    <a:srgbClr val="263D0B"/>
    <a:srgbClr val="FF99C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63038" autoAdjust="0"/>
  </p:normalViewPr>
  <p:slideViewPr>
    <p:cSldViewPr>
      <p:cViewPr varScale="1">
        <p:scale>
          <a:sx n="76" d="100"/>
          <a:sy n="76" d="100"/>
        </p:scale>
        <p:origin x="102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r>
              <a:rPr lang="ja-JP" altLang="en-US"/>
              <a:t>１　イントロダクション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31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DEC8640-A199-4644-B48F-3DDC5060E6C0}" type="datetimeFigureOut">
              <a:rPr lang="ja-JP" altLang="en-US"/>
              <a:pPr>
                <a:defRPr/>
              </a:pPr>
              <a:t>2018/4/13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567B9B03-44B9-465E-B7FF-F8E824FD95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32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CCDE08B2-0625-432F-BD1E-15A9ECD8723C}" type="slidenum">
              <a:rPr lang="ja-JP" altLang="en-US" sz="1300"/>
              <a:pPr eaLnBrk="1" hangingPunct="1"/>
              <a:t>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80454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4C21E8D4-1B6E-4E0E-9271-275112883925}" type="slidenum">
              <a:rPr lang="ja-JP" altLang="en-US" sz="1300"/>
              <a:pPr eaLnBrk="1" hangingPunct="1"/>
              <a:t>11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63810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9E4DEF35-1167-4471-BE76-AAF5AE43EE62}" type="slidenum">
              <a:rPr lang="ja-JP" altLang="en-US" sz="1300"/>
              <a:pPr eaLnBrk="1" hangingPunct="1"/>
              <a:t>12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413254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06D10D51-56FD-4015-B96F-42164408CDAD}" type="slidenum">
              <a:rPr lang="ja-JP" altLang="en-US" sz="1300"/>
              <a:pPr eaLnBrk="1" hangingPunct="1"/>
              <a:t>13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110031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35610E0F-8579-4FC2-87DB-DC34E0ADAB58}" type="slidenum">
              <a:rPr lang="ja-JP" altLang="en-US" sz="1300"/>
              <a:pPr eaLnBrk="1" hangingPunct="1"/>
              <a:t>2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6862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17CBBDEE-4B48-4EC3-9285-82394C793608}" type="slidenum">
              <a:rPr lang="ja-JP" altLang="en-US" sz="1300"/>
              <a:pPr eaLnBrk="1" hangingPunct="1"/>
              <a:t>3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119241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416BD0EF-529D-4C09-8548-C58005E85BD3}" type="slidenum">
              <a:rPr lang="ja-JP" altLang="en-US" sz="1300"/>
              <a:pPr eaLnBrk="1" hangingPunct="1"/>
              <a:t>4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83836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CF0F7E71-1D3A-4E8E-9101-DABC181A9AF8}" type="slidenum">
              <a:rPr lang="ja-JP" altLang="en-US" sz="1300"/>
              <a:pPr eaLnBrk="1" hangingPunct="1"/>
              <a:t>5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96984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4F4DB-1379-4796-B6ED-C300DF899E93}" type="slidenum">
              <a:rPr lang="en-US" altLang="ja-JP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51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2B09A-AFAB-49BA-BE20-07E65BC9FDD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8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D7AC5951-A150-4652-97B5-7D466B059EE3}" type="slidenum">
              <a:rPr lang="ja-JP" altLang="en-US" sz="1300"/>
              <a:pPr eaLnBrk="1" hangingPunct="1"/>
              <a:t>9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45156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8E9B535E-E612-4238-820E-822B942E7107}" type="slidenum">
              <a:rPr lang="ja-JP" altLang="en-US" sz="1300"/>
              <a:pPr eaLnBrk="1" hangingPunct="1"/>
              <a:t>10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382689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76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3936"/>
              <a:ext cx="5760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7" y="553"/>
              <a:ext cx="5702" cy="3140"/>
              <a:chOff x="17" y="553"/>
              <a:chExt cx="5702" cy="3140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7" y="574"/>
                <a:ext cx="5695" cy="3119"/>
                <a:chOff x="-306" y="90"/>
                <a:chExt cx="6396" cy="3513"/>
              </a:xfrm>
            </p:grpSpPr>
            <p:sp>
              <p:nvSpPr>
                <p:cNvPr id="112" name="Freeform 7"/>
                <p:cNvSpPr>
                  <a:spLocks/>
                </p:cNvSpPr>
                <p:nvPr/>
              </p:nvSpPr>
              <p:spPr bwMode="ltGray">
                <a:xfrm>
                  <a:off x="2136" y="2426"/>
                  <a:ext cx="729" cy="671"/>
                </a:xfrm>
                <a:custGeom>
                  <a:avLst/>
                  <a:gdLst/>
                  <a:ahLst/>
                  <a:cxnLst>
                    <a:cxn ang="0">
                      <a:pos x="288" y="22"/>
                    </a:cxn>
                    <a:cxn ang="0">
                      <a:pos x="332" y="28"/>
                    </a:cxn>
                    <a:cxn ang="0">
                      <a:pos x="320" y="60"/>
                    </a:cxn>
                    <a:cxn ang="0">
                      <a:pos x="366" y="114"/>
                    </a:cxn>
                    <a:cxn ang="0">
                      <a:pos x="390" y="130"/>
                    </a:cxn>
                    <a:cxn ang="0">
                      <a:pos x="404" y="66"/>
                    </a:cxn>
                    <a:cxn ang="0">
                      <a:pos x="418" y="0"/>
                    </a:cxn>
                    <a:cxn ang="0">
                      <a:pos x="450" y="62"/>
                    </a:cxn>
                    <a:cxn ang="0">
                      <a:pos x="470" y="94"/>
                    </a:cxn>
                    <a:cxn ang="0">
                      <a:pos x="502" y="166"/>
                    </a:cxn>
                    <a:cxn ang="0">
                      <a:pos x="534" y="202"/>
                    </a:cxn>
                    <a:cxn ang="0">
                      <a:pos x="550" y="224"/>
                    </a:cxn>
                    <a:cxn ang="0">
                      <a:pos x="582" y="272"/>
                    </a:cxn>
                    <a:cxn ang="0">
                      <a:pos x="576" y="390"/>
                    </a:cxn>
                    <a:cxn ang="0">
                      <a:pos x="546" y="454"/>
                    </a:cxn>
                    <a:cxn ang="0">
                      <a:pos x="536" y="478"/>
                    </a:cxn>
                    <a:cxn ang="0">
                      <a:pos x="508" y="512"/>
                    </a:cxn>
                    <a:cxn ang="0">
                      <a:pos x="482" y="534"/>
                    </a:cxn>
                    <a:cxn ang="0">
                      <a:pos x="450" y="530"/>
                    </a:cxn>
                    <a:cxn ang="0">
                      <a:pos x="402" y="510"/>
                    </a:cxn>
                    <a:cxn ang="0">
                      <a:pos x="390" y="476"/>
                    </a:cxn>
                    <a:cxn ang="0">
                      <a:pos x="360" y="480"/>
                    </a:cxn>
                    <a:cxn ang="0">
                      <a:pos x="362" y="424"/>
                    </a:cxn>
                    <a:cxn ang="0">
                      <a:pos x="360" y="422"/>
                    </a:cxn>
                    <a:cxn ang="0">
                      <a:pos x="338" y="454"/>
                    </a:cxn>
                    <a:cxn ang="0">
                      <a:pos x="322" y="428"/>
                    </a:cxn>
                    <a:cxn ang="0">
                      <a:pos x="268" y="398"/>
                    </a:cxn>
                    <a:cxn ang="0">
                      <a:pos x="186" y="416"/>
                    </a:cxn>
                    <a:cxn ang="0">
                      <a:pos x="162" y="442"/>
                    </a:cxn>
                    <a:cxn ang="0">
                      <a:pos x="128" y="440"/>
                    </a:cxn>
                    <a:cxn ang="0">
                      <a:pos x="82" y="466"/>
                    </a:cxn>
                    <a:cxn ang="0">
                      <a:pos x="52" y="414"/>
                    </a:cxn>
                    <a:cxn ang="0">
                      <a:pos x="8" y="314"/>
                    </a:cxn>
                    <a:cxn ang="0">
                      <a:pos x="0" y="258"/>
                    </a:cxn>
                    <a:cxn ang="0">
                      <a:pos x="40" y="186"/>
                    </a:cxn>
                    <a:cxn ang="0">
                      <a:pos x="116" y="140"/>
                    </a:cxn>
                    <a:cxn ang="0">
                      <a:pos x="140" y="124"/>
                    </a:cxn>
                    <a:cxn ang="0">
                      <a:pos x="146" y="114"/>
                    </a:cxn>
                    <a:cxn ang="0">
                      <a:pos x="168" y="68"/>
                    </a:cxn>
                    <a:cxn ang="0">
                      <a:pos x="208" y="84"/>
                    </a:cxn>
                    <a:cxn ang="0">
                      <a:pos x="234" y="70"/>
                    </a:cxn>
                    <a:cxn ang="0">
                      <a:pos x="236" y="38"/>
                    </a:cxn>
                    <a:cxn ang="0">
                      <a:pos x="264" y="24"/>
                    </a:cxn>
                    <a:cxn ang="0">
                      <a:pos x="270" y="12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3" name="Freeform 8"/>
                <p:cNvSpPr>
                  <a:spLocks/>
                </p:cNvSpPr>
                <p:nvPr/>
              </p:nvSpPr>
              <p:spPr bwMode="ltGray">
                <a:xfrm>
                  <a:off x="2705" y="3115"/>
                  <a:ext cx="76" cy="99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32" y="28"/>
                    </a:cxn>
                    <a:cxn ang="0">
                      <a:pos x="52" y="0"/>
                    </a:cxn>
                    <a:cxn ang="0">
                      <a:pos x="56" y="18"/>
                    </a:cxn>
                    <a:cxn ang="0">
                      <a:pos x="26" y="78"/>
                    </a:cxn>
                    <a:cxn ang="0">
                      <a:pos x="16" y="54"/>
                    </a:cxn>
                    <a:cxn ang="0">
                      <a:pos x="0" y="3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4" name="Freeform 9"/>
                <p:cNvSpPr>
                  <a:spLocks/>
                </p:cNvSpPr>
                <p:nvPr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95" y="12"/>
                    </a:cxn>
                    <a:cxn ang="0">
                      <a:pos x="113" y="18"/>
                    </a:cxn>
                    <a:cxn ang="0">
                      <a:pos x="83" y="64"/>
                    </a:cxn>
                    <a:cxn ang="0">
                      <a:pos x="79" y="76"/>
                    </a:cxn>
                    <a:cxn ang="0">
                      <a:pos x="67" y="84"/>
                    </a:cxn>
                    <a:cxn ang="0">
                      <a:pos x="53" y="120"/>
                    </a:cxn>
                    <a:cxn ang="0">
                      <a:pos x="49" y="132"/>
                    </a:cxn>
                    <a:cxn ang="0">
                      <a:pos x="31" y="138"/>
                    </a:cxn>
                    <a:cxn ang="0">
                      <a:pos x="17" y="152"/>
                    </a:cxn>
                    <a:cxn ang="0">
                      <a:pos x="21" y="138"/>
                    </a:cxn>
                    <a:cxn ang="0">
                      <a:pos x="7" y="126"/>
                    </a:cxn>
                    <a:cxn ang="0">
                      <a:pos x="41" y="68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5" name="Freeform 10"/>
                <p:cNvSpPr>
                  <a:spLocks/>
                </p:cNvSpPr>
                <p:nvPr/>
              </p:nvSpPr>
              <p:spPr bwMode="ltGray">
                <a:xfrm>
                  <a:off x="3187" y="2945"/>
                  <a:ext cx="120" cy="176"/>
                </a:xfrm>
                <a:custGeom>
                  <a:avLst/>
                  <a:gdLst/>
                  <a:ahLst/>
                  <a:cxnLst>
                    <a:cxn ang="0">
                      <a:pos x="62" y="97"/>
                    </a:cxn>
                    <a:cxn ang="0">
                      <a:pos x="60" y="117"/>
                    </a:cxn>
                    <a:cxn ang="0">
                      <a:pos x="48" y="125"/>
                    </a:cxn>
                    <a:cxn ang="0">
                      <a:pos x="34" y="135"/>
                    </a:cxn>
                    <a:cxn ang="0">
                      <a:pos x="36" y="111"/>
                    </a:cxn>
                    <a:cxn ang="0">
                      <a:pos x="24" y="103"/>
                    </a:cxn>
                    <a:cxn ang="0">
                      <a:pos x="24" y="85"/>
                    </a:cxn>
                    <a:cxn ang="0">
                      <a:pos x="32" y="73"/>
                    </a:cxn>
                    <a:cxn ang="0">
                      <a:pos x="12" y="27"/>
                    </a:cxn>
                    <a:cxn ang="0">
                      <a:pos x="0" y="3"/>
                    </a:cxn>
                    <a:cxn ang="0">
                      <a:pos x="18" y="9"/>
                    </a:cxn>
                    <a:cxn ang="0">
                      <a:pos x="30" y="33"/>
                    </a:cxn>
                    <a:cxn ang="0">
                      <a:pos x="50" y="57"/>
                    </a:cxn>
                    <a:cxn ang="0">
                      <a:pos x="56" y="73"/>
                    </a:cxn>
                    <a:cxn ang="0">
                      <a:pos x="76" y="61"/>
                    </a:cxn>
                    <a:cxn ang="0">
                      <a:pos x="66" y="87"/>
                    </a:cxn>
                    <a:cxn ang="0">
                      <a:pos x="68" y="93"/>
                    </a:cxn>
                    <a:cxn ang="0">
                      <a:pos x="62" y="97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6" name="Freeform 11"/>
                <p:cNvSpPr>
                  <a:spLocks/>
                </p:cNvSpPr>
                <p:nvPr/>
              </p:nvSpPr>
              <p:spPr bwMode="ltGray">
                <a:xfrm>
                  <a:off x="3053" y="2635"/>
                  <a:ext cx="60" cy="71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" y="3"/>
                    </a:cxn>
                    <a:cxn ang="0">
                      <a:pos x="7" y="1"/>
                    </a:cxn>
                    <a:cxn ang="0">
                      <a:pos x="17" y="13"/>
                    </a:cxn>
                    <a:cxn ang="0">
                      <a:pos x="23" y="33"/>
                    </a:cxn>
                    <a:cxn ang="0">
                      <a:pos x="41" y="41"/>
                    </a:cxn>
                    <a:cxn ang="0">
                      <a:pos x="31" y="51"/>
                    </a:cxn>
                    <a:cxn ang="0">
                      <a:pos x="19" y="41"/>
                    </a:cxn>
                    <a:cxn ang="0">
                      <a:pos x="11" y="29"/>
                    </a:cxn>
                    <a:cxn ang="0">
                      <a:pos x="7" y="1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7" name="Freeform 12"/>
                <p:cNvSpPr>
                  <a:spLocks/>
                </p:cNvSpPr>
                <p:nvPr/>
              </p:nvSpPr>
              <p:spPr bwMode="ltGray">
                <a:xfrm>
                  <a:off x="3071" y="2513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1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8" name="Freeform 13"/>
                <p:cNvSpPr>
                  <a:spLocks/>
                </p:cNvSpPr>
                <p:nvPr/>
              </p:nvSpPr>
              <p:spPr bwMode="ltGray">
                <a:xfrm>
                  <a:off x="3092" y="2516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9" name="Freeform 14"/>
                <p:cNvSpPr>
                  <a:spLocks/>
                </p:cNvSpPr>
                <p:nvPr/>
              </p:nvSpPr>
              <p:spPr bwMode="ltGray">
                <a:xfrm>
                  <a:off x="3095" y="2539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5" y="12"/>
                    </a:cxn>
                    <a:cxn ang="0">
                      <a:pos x="9" y="1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0" name="Freeform 15"/>
                <p:cNvSpPr>
                  <a:spLocks/>
                </p:cNvSpPr>
                <p:nvPr/>
              </p:nvSpPr>
              <p:spPr bwMode="ltGray">
                <a:xfrm>
                  <a:off x="3121" y="2577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11" y="14"/>
                    </a:cxn>
                    <a:cxn ang="0">
                      <a:pos x="1" y="1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1" name="Freeform 16"/>
                <p:cNvSpPr>
                  <a:spLocks/>
                </p:cNvSpPr>
                <p:nvPr/>
              </p:nvSpPr>
              <p:spPr bwMode="ltGray">
                <a:xfrm>
                  <a:off x="3409" y="2663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2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2" name="Freeform 17"/>
                <p:cNvSpPr>
                  <a:spLocks/>
                </p:cNvSpPr>
                <p:nvPr/>
              </p:nvSpPr>
              <p:spPr bwMode="ltGray">
                <a:xfrm>
                  <a:off x="3296" y="2559"/>
                  <a:ext cx="27" cy="33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2" y="10"/>
                    </a:cxn>
                    <a:cxn ang="0">
                      <a:pos x="2" y="20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3" name="Freeform 18"/>
                <p:cNvSpPr>
                  <a:spLocks/>
                </p:cNvSpPr>
                <p:nvPr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10" y="0"/>
                    </a:cxn>
                    <a:cxn ang="0">
                      <a:pos x="12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4" name="Freeform 19"/>
                <p:cNvSpPr>
                  <a:spLocks/>
                </p:cNvSpPr>
                <p:nvPr/>
              </p:nvSpPr>
              <p:spPr bwMode="ltGray">
                <a:xfrm>
                  <a:off x="3276" y="2354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5" name="Freeform 20"/>
                <p:cNvSpPr>
                  <a:spLocks/>
                </p:cNvSpPr>
                <p:nvPr/>
              </p:nvSpPr>
              <p:spPr bwMode="ltGray">
                <a:xfrm>
                  <a:off x="3493" y="2455"/>
                  <a:ext cx="26" cy="29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6" name="Freeform 21"/>
                <p:cNvSpPr>
                  <a:spLocks/>
                </p:cNvSpPr>
                <p:nvPr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7" name="Freeform 22"/>
                <p:cNvSpPr>
                  <a:spLocks/>
                </p:cNvSpPr>
                <p:nvPr/>
              </p:nvSpPr>
              <p:spPr bwMode="ltGray">
                <a:xfrm>
                  <a:off x="2435" y="2339"/>
                  <a:ext cx="28" cy="19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8" name="Freeform 23"/>
                <p:cNvSpPr>
                  <a:spLocks/>
                </p:cNvSpPr>
                <p:nvPr/>
              </p:nvSpPr>
              <p:spPr bwMode="ltGray">
                <a:xfrm>
                  <a:off x="2302" y="2363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9" name="Freeform 24"/>
                <p:cNvSpPr>
                  <a:spLocks/>
                </p:cNvSpPr>
                <p:nvPr/>
              </p:nvSpPr>
              <p:spPr bwMode="ltGray">
                <a:xfrm>
                  <a:off x="2216" y="2357"/>
                  <a:ext cx="82" cy="60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0" name="Freeform 25"/>
                <p:cNvSpPr>
                  <a:spLocks/>
                </p:cNvSpPr>
                <p:nvPr/>
              </p:nvSpPr>
              <p:spPr bwMode="ltGray">
                <a:xfrm>
                  <a:off x="1760" y="2031"/>
                  <a:ext cx="438" cy="34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1" name="Freeform 26"/>
                <p:cNvSpPr>
                  <a:spLocks/>
                </p:cNvSpPr>
                <p:nvPr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2" name="Freeform 27"/>
                <p:cNvSpPr>
                  <a:spLocks/>
                </p:cNvSpPr>
                <p:nvPr/>
              </p:nvSpPr>
              <p:spPr bwMode="ltGray">
                <a:xfrm>
                  <a:off x="2218" y="2126"/>
                  <a:ext cx="136" cy="45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3" name="Freeform 28"/>
                <p:cNvSpPr>
                  <a:spLocks/>
                </p:cNvSpPr>
                <p:nvPr/>
              </p:nvSpPr>
              <p:spPr bwMode="ltGray">
                <a:xfrm>
                  <a:off x="2211" y="2182"/>
                  <a:ext cx="94" cy="133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4" name="Freeform 29"/>
                <p:cNvSpPr>
                  <a:spLocks/>
                </p:cNvSpPr>
                <p:nvPr/>
              </p:nvSpPr>
              <p:spPr bwMode="ltGray">
                <a:xfrm>
                  <a:off x="2368" y="2111"/>
                  <a:ext cx="46" cy="7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5" name="Freeform 30"/>
                <p:cNvSpPr>
                  <a:spLocks/>
                </p:cNvSpPr>
                <p:nvPr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6" name="Freeform 31"/>
                <p:cNvSpPr>
                  <a:spLocks/>
                </p:cNvSpPr>
                <p:nvPr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7" name="Freeform 32"/>
                <p:cNvSpPr>
                  <a:spLocks/>
                </p:cNvSpPr>
                <p:nvPr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8" name="Freeform 33"/>
                <p:cNvSpPr>
                  <a:spLocks/>
                </p:cNvSpPr>
                <p:nvPr/>
              </p:nvSpPr>
              <p:spPr bwMode="ltGray">
                <a:xfrm>
                  <a:off x="2766" y="2227"/>
                  <a:ext cx="99" cy="98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9" name="Freeform 34"/>
                <p:cNvSpPr>
                  <a:spLocks/>
                </p:cNvSpPr>
                <p:nvPr/>
              </p:nvSpPr>
              <p:spPr bwMode="ltGray">
                <a:xfrm>
                  <a:off x="2971" y="2018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0" name="Freeform 35"/>
                <p:cNvSpPr>
                  <a:spLocks/>
                </p:cNvSpPr>
                <p:nvPr/>
              </p:nvSpPr>
              <p:spPr bwMode="ltGray">
                <a:xfrm>
                  <a:off x="3091" y="2169"/>
                  <a:ext cx="29" cy="2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1" name="Freeform 36"/>
                <p:cNvSpPr>
                  <a:spLocks/>
                </p:cNvSpPr>
                <p:nvPr/>
              </p:nvSpPr>
              <p:spPr bwMode="ltGray">
                <a:xfrm>
                  <a:off x="2699" y="1828"/>
                  <a:ext cx="25" cy="19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2" name="Freeform 37"/>
                <p:cNvSpPr>
                  <a:spLocks/>
                </p:cNvSpPr>
                <p:nvPr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3" name="Freeform 38"/>
                <p:cNvSpPr>
                  <a:spLocks/>
                </p:cNvSpPr>
                <p:nvPr/>
              </p:nvSpPr>
              <p:spPr bwMode="ltGray">
                <a:xfrm>
                  <a:off x="2270" y="1941"/>
                  <a:ext cx="99" cy="10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4" name="Freeform 39"/>
                <p:cNvSpPr>
                  <a:spLocks/>
                </p:cNvSpPr>
                <p:nvPr/>
              </p:nvSpPr>
              <p:spPr bwMode="ltGray">
                <a:xfrm>
                  <a:off x="2236" y="1724"/>
                  <a:ext cx="118" cy="220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5" name="Freeform 40"/>
                <p:cNvSpPr>
                  <a:spLocks/>
                </p:cNvSpPr>
                <p:nvPr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6" name="Freeform 41"/>
                <p:cNvSpPr>
                  <a:spLocks/>
                </p:cNvSpPr>
                <p:nvPr/>
              </p:nvSpPr>
              <p:spPr bwMode="ltGray">
                <a:xfrm>
                  <a:off x="2186" y="1901"/>
                  <a:ext cx="53" cy="62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7" name="Freeform 42"/>
                <p:cNvSpPr>
                  <a:spLocks/>
                </p:cNvSpPr>
                <p:nvPr/>
              </p:nvSpPr>
              <p:spPr bwMode="ltGray">
                <a:xfrm>
                  <a:off x="4822" y="1825"/>
                  <a:ext cx="1268" cy="1778"/>
                </a:xfrm>
                <a:custGeom>
                  <a:avLst/>
                  <a:gdLst/>
                  <a:ahLst/>
                  <a:cxnLst>
                    <a:cxn ang="0">
                      <a:pos x="396" y="66"/>
                    </a:cxn>
                    <a:cxn ang="0">
                      <a:pos x="447" y="0"/>
                    </a:cxn>
                    <a:cxn ang="0">
                      <a:pos x="462" y="18"/>
                    </a:cxn>
                    <a:cxn ang="0">
                      <a:pos x="489" y="15"/>
                    </a:cxn>
                    <a:cxn ang="0">
                      <a:pos x="534" y="27"/>
                    </a:cxn>
                    <a:cxn ang="0">
                      <a:pos x="573" y="33"/>
                    </a:cxn>
                    <a:cxn ang="0">
                      <a:pos x="615" y="27"/>
                    </a:cxn>
                    <a:cxn ang="0">
                      <a:pos x="669" y="111"/>
                    </a:cxn>
                    <a:cxn ang="0">
                      <a:pos x="708" y="129"/>
                    </a:cxn>
                    <a:cxn ang="0">
                      <a:pos x="756" y="135"/>
                    </a:cxn>
                    <a:cxn ang="0">
                      <a:pos x="783" y="171"/>
                    </a:cxn>
                    <a:cxn ang="0">
                      <a:pos x="804" y="228"/>
                    </a:cxn>
                    <a:cxn ang="0">
                      <a:pos x="786" y="270"/>
                    </a:cxn>
                    <a:cxn ang="0">
                      <a:pos x="834" y="294"/>
                    </a:cxn>
                    <a:cxn ang="0">
                      <a:pos x="891" y="318"/>
                    </a:cxn>
                    <a:cxn ang="0">
                      <a:pos x="894" y="333"/>
                    </a:cxn>
                    <a:cxn ang="0">
                      <a:pos x="921" y="324"/>
                    </a:cxn>
                    <a:cxn ang="0">
                      <a:pos x="990" y="378"/>
                    </a:cxn>
                    <a:cxn ang="0">
                      <a:pos x="1026" y="408"/>
                    </a:cxn>
                    <a:cxn ang="0">
                      <a:pos x="972" y="525"/>
                    </a:cxn>
                    <a:cxn ang="0">
                      <a:pos x="930" y="567"/>
                    </a:cxn>
                    <a:cxn ang="0">
                      <a:pos x="903" y="645"/>
                    </a:cxn>
                    <a:cxn ang="0">
                      <a:pos x="843" y="741"/>
                    </a:cxn>
                    <a:cxn ang="0">
                      <a:pos x="771" y="792"/>
                    </a:cxn>
                    <a:cxn ang="0">
                      <a:pos x="717" y="810"/>
                    </a:cxn>
                    <a:cxn ang="0">
                      <a:pos x="696" y="837"/>
                    </a:cxn>
                    <a:cxn ang="0">
                      <a:pos x="642" y="906"/>
                    </a:cxn>
                    <a:cxn ang="0">
                      <a:pos x="549" y="987"/>
                    </a:cxn>
                    <a:cxn ang="0">
                      <a:pos x="480" y="1023"/>
                    </a:cxn>
                    <a:cxn ang="0">
                      <a:pos x="459" y="1044"/>
                    </a:cxn>
                    <a:cxn ang="0">
                      <a:pos x="402" y="1098"/>
                    </a:cxn>
                    <a:cxn ang="0">
                      <a:pos x="333" y="1125"/>
                    </a:cxn>
                    <a:cxn ang="0">
                      <a:pos x="291" y="1125"/>
                    </a:cxn>
                    <a:cxn ang="0">
                      <a:pos x="282" y="1176"/>
                    </a:cxn>
                    <a:cxn ang="0">
                      <a:pos x="228" y="1218"/>
                    </a:cxn>
                    <a:cxn ang="0">
                      <a:pos x="174" y="1248"/>
                    </a:cxn>
                    <a:cxn ang="0">
                      <a:pos x="156" y="1284"/>
                    </a:cxn>
                    <a:cxn ang="0">
                      <a:pos x="117" y="1314"/>
                    </a:cxn>
                    <a:cxn ang="0">
                      <a:pos x="63" y="1347"/>
                    </a:cxn>
                    <a:cxn ang="0">
                      <a:pos x="54" y="1380"/>
                    </a:cxn>
                    <a:cxn ang="0">
                      <a:pos x="39" y="1410"/>
                    </a:cxn>
                    <a:cxn ang="0">
                      <a:pos x="18" y="1371"/>
                    </a:cxn>
                    <a:cxn ang="0">
                      <a:pos x="21" y="1332"/>
                    </a:cxn>
                    <a:cxn ang="0">
                      <a:pos x="105" y="1215"/>
                    </a:cxn>
                    <a:cxn ang="0">
                      <a:pos x="201" y="1095"/>
                    </a:cxn>
                    <a:cxn ang="0">
                      <a:pos x="234" y="1047"/>
                    </a:cxn>
                    <a:cxn ang="0">
                      <a:pos x="315" y="924"/>
                    </a:cxn>
                    <a:cxn ang="0">
                      <a:pos x="339" y="882"/>
                    </a:cxn>
                    <a:cxn ang="0">
                      <a:pos x="381" y="822"/>
                    </a:cxn>
                    <a:cxn ang="0">
                      <a:pos x="408" y="759"/>
                    </a:cxn>
                    <a:cxn ang="0">
                      <a:pos x="414" y="627"/>
                    </a:cxn>
                    <a:cxn ang="0">
                      <a:pos x="378" y="570"/>
                    </a:cxn>
                    <a:cxn ang="0">
                      <a:pos x="369" y="501"/>
                    </a:cxn>
                    <a:cxn ang="0">
                      <a:pos x="357" y="465"/>
                    </a:cxn>
                    <a:cxn ang="0">
                      <a:pos x="330" y="408"/>
                    </a:cxn>
                    <a:cxn ang="0">
                      <a:pos x="342" y="342"/>
                    </a:cxn>
                    <a:cxn ang="0">
                      <a:pos x="327" y="303"/>
                    </a:cxn>
                    <a:cxn ang="0">
                      <a:pos x="390" y="183"/>
                    </a:cxn>
                    <a:cxn ang="0">
                      <a:pos x="360" y="81"/>
                    </a:cxn>
                    <a:cxn ang="0">
                      <a:pos x="363" y="6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8" name="Freeform 43"/>
                <p:cNvSpPr>
                  <a:spLocks/>
                </p:cNvSpPr>
                <p:nvPr/>
              </p:nvSpPr>
              <p:spPr bwMode="ltGray">
                <a:xfrm>
                  <a:off x="5015" y="3516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0"/>
                    </a:cxn>
                    <a:cxn ang="0">
                      <a:pos x="42" y="18"/>
                    </a:cxn>
                    <a:cxn ang="0">
                      <a:pos x="24" y="39"/>
                    </a:cxn>
                    <a:cxn ang="0">
                      <a:pos x="15" y="36"/>
                    </a:cxn>
                    <a:cxn ang="0">
                      <a:pos x="12" y="27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9" name="Freeform 44"/>
                <p:cNvSpPr>
                  <a:spLocks/>
                </p:cNvSpPr>
                <p:nvPr/>
              </p:nvSpPr>
              <p:spPr bwMode="ltGray">
                <a:xfrm>
                  <a:off x="4077" y="903"/>
                  <a:ext cx="1214" cy="106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0" name="Freeform 45"/>
                <p:cNvSpPr>
                  <a:spLocks/>
                </p:cNvSpPr>
                <p:nvPr/>
              </p:nvSpPr>
              <p:spPr bwMode="ltGray">
                <a:xfrm>
                  <a:off x="3701" y="1645"/>
                  <a:ext cx="45" cy="61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1" name="Freeform 46"/>
                <p:cNvSpPr>
                  <a:spLocks/>
                </p:cNvSpPr>
                <p:nvPr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2" name="Freeform 47"/>
                <p:cNvSpPr>
                  <a:spLocks/>
                </p:cNvSpPr>
                <p:nvPr/>
              </p:nvSpPr>
              <p:spPr bwMode="ltGray">
                <a:xfrm>
                  <a:off x="5074" y="1513"/>
                  <a:ext cx="210" cy="12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3" name="Freeform 48"/>
                <p:cNvSpPr>
                  <a:spLocks/>
                </p:cNvSpPr>
                <p:nvPr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4" name="Freeform 49"/>
                <p:cNvSpPr>
                  <a:spLocks/>
                </p:cNvSpPr>
                <p:nvPr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5" name="Freeform 50"/>
                <p:cNvSpPr>
                  <a:spLocks/>
                </p:cNvSpPr>
                <p:nvPr/>
              </p:nvSpPr>
              <p:spPr bwMode="ltGray">
                <a:xfrm>
                  <a:off x="5159" y="1484"/>
                  <a:ext cx="48" cy="63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6" name="Freeform 51"/>
                <p:cNvSpPr>
                  <a:spLocks/>
                </p:cNvSpPr>
                <p:nvPr/>
              </p:nvSpPr>
              <p:spPr bwMode="ltGray">
                <a:xfrm>
                  <a:off x="5528" y="1685"/>
                  <a:ext cx="55" cy="99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7" name="Freeform 52"/>
                <p:cNvSpPr>
                  <a:spLocks/>
                </p:cNvSpPr>
                <p:nvPr/>
              </p:nvSpPr>
              <p:spPr bwMode="ltGray">
                <a:xfrm>
                  <a:off x="4164" y="90"/>
                  <a:ext cx="858" cy="473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340" y="68"/>
                    </a:cxn>
                    <a:cxn ang="0">
                      <a:pos x="484" y="132"/>
                    </a:cxn>
                    <a:cxn ang="0">
                      <a:pos x="612" y="200"/>
                    </a:cxn>
                    <a:cxn ang="0">
                      <a:pos x="588" y="208"/>
                    </a:cxn>
                    <a:cxn ang="0">
                      <a:pos x="592" y="248"/>
                    </a:cxn>
                    <a:cxn ang="0">
                      <a:pos x="596" y="268"/>
                    </a:cxn>
                    <a:cxn ang="0">
                      <a:pos x="608" y="304"/>
                    </a:cxn>
                    <a:cxn ang="0">
                      <a:pos x="624" y="328"/>
                    </a:cxn>
                    <a:cxn ang="0">
                      <a:pos x="684" y="356"/>
                    </a:cxn>
                    <a:cxn ang="0">
                      <a:pos x="676" y="376"/>
                    </a:cxn>
                    <a:cxn ang="0">
                      <a:pos x="572" y="340"/>
                    </a:cxn>
                    <a:cxn ang="0">
                      <a:pos x="540" y="332"/>
                    </a:cxn>
                    <a:cxn ang="0">
                      <a:pos x="520" y="304"/>
                    </a:cxn>
                    <a:cxn ang="0">
                      <a:pos x="516" y="316"/>
                    </a:cxn>
                    <a:cxn ang="0">
                      <a:pos x="480" y="296"/>
                    </a:cxn>
                    <a:cxn ang="0">
                      <a:pos x="424" y="264"/>
                    </a:cxn>
                    <a:cxn ang="0">
                      <a:pos x="400" y="236"/>
                    </a:cxn>
                    <a:cxn ang="0">
                      <a:pos x="368" y="224"/>
                    </a:cxn>
                    <a:cxn ang="0">
                      <a:pos x="308" y="192"/>
                    </a:cxn>
                    <a:cxn ang="0">
                      <a:pos x="264" y="168"/>
                    </a:cxn>
                    <a:cxn ang="0">
                      <a:pos x="180" y="136"/>
                    </a:cxn>
                    <a:cxn ang="0">
                      <a:pos x="116" y="132"/>
                    </a:cxn>
                    <a:cxn ang="0">
                      <a:pos x="72" y="132"/>
                    </a:cxn>
                    <a:cxn ang="0">
                      <a:pos x="68" y="120"/>
                    </a:cxn>
                    <a:cxn ang="0">
                      <a:pos x="56" y="112"/>
                    </a:cxn>
                    <a:cxn ang="0">
                      <a:pos x="20" y="100"/>
                    </a:cxn>
                    <a:cxn ang="0">
                      <a:pos x="0" y="60"/>
                    </a:cxn>
                    <a:cxn ang="0">
                      <a:pos x="48" y="40"/>
                    </a:cxn>
                    <a:cxn ang="0">
                      <a:pos x="56" y="52"/>
                    </a:cxn>
                    <a:cxn ang="0">
                      <a:pos x="80" y="44"/>
                    </a:cxn>
                    <a:cxn ang="0">
                      <a:pos x="96" y="48"/>
                    </a:cxn>
                    <a:cxn ang="0">
                      <a:pos x="108" y="52"/>
                    </a:cxn>
                    <a:cxn ang="0">
                      <a:pos x="96" y="20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8" name="Freeform 53"/>
                <p:cNvSpPr>
                  <a:spLocks/>
                </p:cNvSpPr>
                <p:nvPr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/>
                  <a:ahLst/>
                  <a:cxnLst>
                    <a:cxn ang="0">
                      <a:pos x="16" y="26"/>
                    </a:cxn>
                    <a:cxn ang="0">
                      <a:pos x="40" y="22"/>
                    </a:cxn>
                    <a:cxn ang="0">
                      <a:pos x="64" y="10"/>
                    </a:cxn>
                    <a:cxn ang="0">
                      <a:pos x="88" y="2"/>
                    </a:cxn>
                    <a:cxn ang="0">
                      <a:pos x="152" y="6"/>
                    </a:cxn>
                    <a:cxn ang="0">
                      <a:pos x="176" y="14"/>
                    </a:cxn>
                    <a:cxn ang="0">
                      <a:pos x="184" y="70"/>
                    </a:cxn>
                    <a:cxn ang="0">
                      <a:pos x="208" y="102"/>
                    </a:cxn>
                    <a:cxn ang="0">
                      <a:pos x="196" y="106"/>
                    </a:cxn>
                    <a:cxn ang="0">
                      <a:pos x="184" y="102"/>
                    </a:cxn>
                    <a:cxn ang="0">
                      <a:pos x="180" y="114"/>
                    </a:cxn>
                    <a:cxn ang="0">
                      <a:pos x="164" y="118"/>
                    </a:cxn>
                    <a:cxn ang="0">
                      <a:pos x="144" y="90"/>
                    </a:cxn>
                    <a:cxn ang="0">
                      <a:pos x="112" y="70"/>
                    </a:cxn>
                    <a:cxn ang="0">
                      <a:pos x="72" y="62"/>
                    </a:cxn>
                    <a:cxn ang="0">
                      <a:pos x="24" y="50"/>
                    </a:cxn>
                    <a:cxn ang="0">
                      <a:pos x="0" y="42"/>
                    </a:cxn>
                    <a:cxn ang="0">
                      <a:pos x="16" y="26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9" name="Freeform 54"/>
                <p:cNvSpPr>
                  <a:spLocks/>
                </p:cNvSpPr>
                <p:nvPr/>
              </p:nvSpPr>
              <p:spPr bwMode="ltGray">
                <a:xfrm>
                  <a:off x="3758" y="347"/>
                  <a:ext cx="101" cy="90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52" y="12"/>
                    </a:cxn>
                    <a:cxn ang="0">
                      <a:pos x="76" y="28"/>
                    </a:cxn>
                    <a:cxn ang="0">
                      <a:pos x="68" y="48"/>
                    </a:cxn>
                    <a:cxn ang="0">
                      <a:pos x="60" y="72"/>
                    </a:cxn>
                    <a:cxn ang="0">
                      <a:pos x="40" y="68"/>
                    </a:cxn>
                    <a:cxn ang="0">
                      <a:pos x="16" y="52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0" name="Freeform 55"/>
                <p:cNvSpPr>
                  <a:spLocks/>
                </p:cNvSpPr>
                <p:nvPr/>
              </p:nvSpPr>
              <p:spPr bwMode="ltGray">
                <a:xfrm>
                  <a:off x="3745" y="280"/>
                  <a:ext cx="47" cy="62"/>
                </a:xfrm>
                <a:custGeom>
                  <a:avLst/>
                  <a:gdLst/>
                  <a:ahLst/>
                  <a:cxnLst>
                    <a:cxn ang="0">
                      <a:pos x="7" y="33"/>
                    </a:cxn>
                    <a:cxn ang="0">
                      <a:pos x="39" y="21"/>
                    </a:cxn>
                    <a:cxn ang="0">
                      <a:pos x="19" y="49"/>
                    </a:cxn>
                    <a:cxn ang="0">
                      <a:pos x="7" y="45"/>
                    </a:cxn>
                    <a:cxn ang="0">
                      <a:pos x="7" y="33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1" name="Freeform 56"/>
                <p:cNvSpPr>
                  <a:spLocks/>
                </p:cNvSpPr>
                <p:nvPr/>
              </p:nvSpPr>
              <p:spPr bwMode="ltGray">
                <a:xfrm>
                  <a:off x="3822" y="294"/>
                  <a:ext cx="119" cy="6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2" y="6"/>
                    </a:cxn>
                    <a:cxn ang="0">
                      <a:pos x="92" y="26"/>
                    </a:cxn>
                    <a:cxn ang="0">
                      <a:pos x="60" y="34"/>
                    </a:cxn>
                    <a:cxn ang="0">
                      <a:pos x="56" y="46"/>
                    </a:cxn>
                    <a:cxn ang="0">
                      <a:pos x="44" y="50"/>
                    </a:cxn>
                    <a:cxn ang="0">
                      <a:pos x="28" y="3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2" name="Freeform 57"/>
                <p:cNvSpPr>
                  <a:spLocks/>
                </p:cNvSpPr>
                <p:nvPr/>
              </p:nvSpPr>
              <p:spPr bwMode="ltGray">
                <a:xfrm>
                  <a:off x="3813" y="261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ltGray">
                <a:xfrm>
                  <a:off x="3892" y="183"/>
                  <a:ext cx="119" cy="98"/>
                </a:xfrm>
                <a:custGeom>
                  <a:avLst/>
                  <a:gdLst/>
                  <a:ahLst/>
                  <a:cxnLst>
                    <a:cxn ang="0">
                      <a:pos x="20" y="30"/>
                    </a:cxn>
                    <a:cxn ang="0">
                      <a:pos x="48" y="22"/>
                    </a:cxn>
                    <a:cxn ang="0">
                      <a:pos x="96" y="42"/>
                    </a:cxn>
                    <a:cxn ang="0">
                      <a:pos x="44" y="58"/>
                    </a:cxn>
                    <a:cxn ang="0">
                      <a:pos x="40" y="46"/>
                    </a:cxn>
                    <a:cxn ang="0">
                      <a:pos x="20" y="30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ltGray">
                <a:xfrm>
                  <a:off x="3959" y="280"/>
                  <a:ext cx="89" cy="55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22" y="1"/>
                    </a:cxn>
                    <a:cxn ang="0">
                      <a:pos x="46" y="17"/>
                    </a:cxn>
                    <a:cxn ang="0">
                      <a:pos x="46" y="45"/>
                    </a:cxn>
                    <a:cxn ang="0">
                      <a:pos x="6" y="33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ltGray">
                <a:xfrm>
                  <a:off x="4016" y="345"/>
                  <a:ext cx="104" cy="79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64" y="30"/>
                    </a:cxn>
                    <a:cxn ang="0">
                      <a:pos x="24" y="34"/>
                    </a:cxn>
                    <a:cxn ang="0">
                      <a:pos x="0" y="14"/>
                    </a:cxn>
                    <a:cxn ang="0">
                      <a:pos x="8" y="2"/>
                    </a:cxn>
                    <a:cxn ang="0">
                      <a:pos x="20" y="6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ltGray">
                <a:xfrm>
                  <a:off x="4083" y="345"/>
                  <a:ext cx="95" cy="56"/>
                </a:xfrm>
                <a:custGeom>
                  <a:avLst/>
                  <a:gdLst/>
                  <a:ahLst/>
                  <a:cxnLst>
                    <a:cxn ang="0">
                      <a:pos x="21" y="6"/>
                    </a:cxn>
                    <a:cxn ang="0">
                      <a:pos x="53" y="14"/>
                    </a:cxn>
                    <a:cxn ang="0">
                      <a:pos x="77" y="22"/>
                    </a:cxn>
                    <a:cxn ang="0">
                      <a:pos x="41" y="38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ltGray">
                <a:xfrm>
                  <a:off x="4070" y="292"/>
                  <a:ext cx="174" cy="46"/>
                </a:xfrm>
                <a:custGeom>
                  <a:avLst/>
                  <a:gdLst/>
                  <a:ahLst/>
                  <a:cxnLst>
                    <a:cxn ang="0">
                      <a:pos x="32" y="16"/>
                    </a:cxn>
                    <a:cxn ang="0">
                      <a:pos x="56" y="16"/>
                    </a:cxn>
                    <a:cxn ang="0">
                      <a:pos x="100" y="0"/>
                    </a:cxn>
                    <a:cxn ang="0">
                      <a:pos x="124" y="4"/>
                    </a:cxn>
                    <a:cxn ang="0">
                      <a:pos x="112" y="32"/>
                    </a:cxn>
                    <a:cxn ang="0">
                      <a:pos x="96" y="28"/>
                    </a:cxn>
                    <a:cxn ang="0">
                      <a:pos x="72" y="36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/>
                  <a:ahLst/>
                  <a:cxnLst>
                    <a:cxn ang="0">
                      <a:pos x="47" y="64"/>
                    </a:cxn>
                    <a:cxn ang="0">
                      <a:pos x="7" y="32"/>
                    </a:cxn>
                    <a:cxn ang="0">
                      <a:pos x="27" y="20"/>
                    </a:cxn>
                    <a:cxn ang="0">
                      <a:pos x="67" y="32"/>
                    </a:cxn>
                    <a:cxn ang="0">
                      <a:pos x="135" y="40"/>
                    </a:cxn>
                    <a:cxn ang="0">
                      <a:pos x="159" y="48"/>
                    </a:cxn>
                    <a:cxn ang="0">
                      <a:pos x="207" y="56"/>
                    </a:cxn>
                    <a:cxn ang="0">
                      <a:pos x="303" y="92"/>
                    </a:cxn>
                    <a:cxn ang="0">
                      <a:pos x="327" y="84"/>
                    </a:cxn>
                    <a:cxn ang="0">
                      <a:pos x="359" y="92"/>
                    </a:cxn>
                    <a:cxn ang="0">
                      <a:pos x="347" y="124"/>
                    </a:cxn>
                    <a:cxn ang="0">
                      <a:pos x="311" y="108"/>
                    </a:cxn>
                    <a:cxn ang="0">
                      <a:pos x="291" y="112"/>
                    </a:cxn>
                    <a:cxn ang="0">
                      <a:pos x="303" y="116"/>
                    </a:cxn>
                    <a:cxn ang="0">
                      <a:pos x="355" y="140"/>
                    </a:cxn>
                    <a:cxn ang="0">
                      <a:pos x="403" y="164"/>
                    </a:cxn>
                    <a:cxn ang="0">
                      <a:pos x="359" y="188"/>
                    </a:cxn>
                    <a:cxn ang="0">
                      <a:pos x="311" y="160"/>
                    </a:cxn>
                    <a:cxn ang="0">
                      <a:pos x="255" y="172"/>
                    </a:cxn>
                    <a:cxn ang="0">
                      <a:pos x="259" y="148"/>
                    </a:cxn>
                    <a:cxn ang="0">
                      <a:pos x="271" y="140"/>
                    </a:cxn>
                    <a:cxn ang="0">
                      <a:pos x="235" y="132"/>
                    </a:cxn>
                    <a:cxn ang="0">
                      <a:pos x="247" y="124"/>
                    </a:cxn>
                    <a:cxn ang="0">
                      <a:pos x="259" y="120"/>
                    </a:cxn>
                    <a:cxn ang="0">
                      <a:pos x="231" y="104"/>
                    </a:cxn>
                    <a:cxn ang="0">
                      <a:pos x="131" y="64"/>
                    </a:cxn>
                    <a:cxn ang="0">
                      <a:pos x="119" y="68"/>
                    </a:cxn>
                    <a:cxn ang="0">
                      <a:pos x="107" y="64"/>
                    </a:cxn>
                    <a:cxn ang="0">
                      <a:pos x="67" y="76"/>
                    </a:cxn>
                    <a:cxn ang="0">
                      <a:pos x="47" y="64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9" name="Freeform 64"/>
                <p:cNvSpPr>
                  <a:spLocks/>
                </p:cNvSpPr>
                <p:nvPr/>
              </p:nvSpPr>
              <p:spPr bwMode="ltGray">
                <a:xfrm>
                  <a:off x="4409" y="429"/>
                  <a:ext cx="53" cy="50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34" y="19"/>
                    </a:cxn>
                    <a:cxn ang="0">
                      <a:pos x="42" y="31"/>
                    </a:cxn>
                    <a:cxn ang="0">
                      <a:pos x="18" y="2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0" name="Freeform 65"/>
                <p:cNvSpPr>
                  <a:spLocks/>
                </p:cNvSpPr>
                <p:nvPr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/>
                  <a:ahLst/>
                  <a:cxnLst>
                    <a:cxn ang="0">
                      <a:pos x="16" y="12"/>
                    </a:cxn>
                    <a:cxn ang="0">
                      <a:pos x="56" y="16"/>
                    </a:cxn>
                    <a:cxn ang="0">
                      <a:pos x="64" y="28"/>
                    </a:cxn>
                    <a:cxn ang="0">
                      <a:pos x="28" y="44"/>
                    </a:cxn>
                    <a:cxn ang="0">
                      <a:pos x="0" y="12"/>
                    </a:cxn>
                    <a:cxn ang="0">
                      <a:pos x="16" y="12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1" name="Freeform 66"/>
                <p:cNvSpPr>
                  <a:spLocks/>
                </p:cNvSpPr>
                <p:nvPr/>
              </p:nvSpPr>
              <p:spPr bwMode="ltGray">
                <a:xfrm>
                  <a:off x="4476" y="569"/>
                  <a:ext cx="24" cy="28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16" y="4"/>
                    </a:cxn>
                    <a:cxn ang="0">
                      <a:pos x="12" y="20"/>
                    </a:cxn>
                    <a:cxn ang="0">
                      <a:pos x="0" y="16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2" name="Freeform 67"/>
                <p:cNvSpPr>
                  <a:spLocks/>
                </p:cNvSpPr>
                <p:nvPr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8" y="16"/>
                    </a:cxn>
                    <a:cxn ang="0">
                      <a:pos x="80" y="12"/>
                    </a:cxn>
                    <a:cxn ang="0">
                      <a:pos x="88" y="0"/>
                    </a:cxn>
                    <a:cxn ang="0">
                      <a:pos x="124" y="20"/>
                    </a:cxn>
                    <a:cxn ang="0">
                      <a:pos x="136" y="32"/>
                    </a:cxn>
                    <a:cxn ang="0">
                      <a:pos x="160" y="40"/>
                    </a:cxn>
                    <a:cxn ang="0">
                      <a:pos x="192" y="52"/>
                    </a:cxn>
                    <a:cxn ang="0">
                      <a:pos x="176" y="76"/>
                    </a:cxn>
                    <a:cxn ang="0">
                      <a:pos x="152" y="60"/>
                    </a:cxn>
                    <a:cxn ang="0">
                      <a:pos x="112" y="76"/>
                    </a:cxn>
                    <a:cxn ang="0">
                      <a:pos x="100" y="84"/>
                    </a:cxn>
                    <a:cxn ang="0">
                      <a:pos x="76" y="68"/>
                    </a:cxn>
                    <a:cxn ang="0">
                      <a:pos x="72" y="36"/>
                    </a:cxn>
                    <a:cxn ang="0">
                      <a:pos x="32" y="52"/>
                    </a:cxn>
                    <a:cxn ang="0">
                      <a:pos x="0" y="32"/>
                    </a:cxn>
                    <a:cxn ang="0">
                      <a:pos x="8" y="8"/>
                    </a:cxn>
                    <a:cxn ang="0">
                      <a:pos x="20" y="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3" name="Freeform 68"/>
                <p:cNvSpPr>
                  <a:spLocks/>
                </p:cNvSpPr>
                <p:nvPr/>
              </p:nvSpPr>
              <p:spPr bwMode="ltGray">
                <a:xfrm>
                  <a:off x="3341" y="416"/>
                  <a:ext cx="1896" cy="633"/>
                </a:xfrm>
                <a:custGeom>
                  <a:avLst/>
                  <a:gdLst/>
                  <a:ahLst/>
                  <a:cxnLst>
                    <a:cxn ang="0">
                      <a:pos x="298" y="82"/>
                    </a:cxn>
                    <a:cxn ang="0">
                      <a:pos x="338" y="70"/>
                    </a:cxn>
                    <a:cxn ang="0">
                      <a:pos x="382" y="42"/>
                    </a:cxn>
                    <a:cxn ang="0">
                      <a:pos x="518" y="66"/>
                    </a:cxn>
                    <a:cxn ang="0">
                      <a:pos x="642" y="62"/>
                    </a:cxn>
                    <a:cxn ang="0">
                      <a:pos x="650" y="2"/>
                    </a:cxn>
                    <a:cxn ang="0">
                      <a:pos x="718" y="54"/>
                    </a:cxn>
                    <a:cxn ang="0">
                      <a:pos x="766" y="30"/>
                    </a:cxn>
                    <a:cxn ang="0">
                      <a:pos x="774" y="22"/>
                    </a:cxn>
                    <a:cxn ang="0">
                      <a:pos x="866" y="70"/>
                    </a:cxn>
                    <a:cxn ang="0">
                      <a:pos x="846" y="90"/>
                    </a:cxn>
                    <a:cxn ang="0">
                      <a:pos x="838" y="134"/>
                    </a:cxn>
                    <a:cxn ang="0">
                      <a:pos x="854" y="202"/>
                    </a:cxn>
                    <a:cxn ang="0">
                      <a:pos x="938" y="246"/>
                    </a:cxn>
                    <a:cxn ang="0">
                      <a:pos x="1070" y="270"/>
                    </a:cxn>
                    <a:cxn ang="0">
                      <a:pos x="1126" y="326"/>
                    </a:cxn>
                    <a:cxn ang="0">
                      <a:pos x="1110" y="274"/>
                    </a:cxn>
                    <a:cxn ang="0">
                      <a:pos x="1050" y="194"/>
                    </a:cxn>
                    <a:cxn ang="0">
                      <a:pos x="1010" y="134"/>
                    </a:cxn>
                    <a:cxn ang="0">
                      <a:pos x="1062" y="146"/>
                    </a:cxn>
                    <a:cxn ang="0">
                      <a:pos x="1146" y="150"/>
                    </a:cxn>
                    <a:cxn ang="0">
                      <a:pos x="1226" y="198"/>
                    </a:cxn>
                    <a:cxn ang="0">
                      <a:pos x="1322" y="238"/>
                    </a:cxn>
                    <a:cxn ang="0">
                      <a:pos x="1458" y="334"/>
                    </a:cxn>
                    <a:cxn ang="0">
                      <a:pos x="1526" y="362"/>
                    </a:cxn>
                    <a:cxn ang="0">
                      <a:pos x="1394" y="298"/>
                    </a:cxn>
                    <a:cxn ang="0">
                      <a:pos x="1318" y="398"/>
                    </a:cxn>
                    <a:cxn ang="0">
                      <a:pos x="1402" y="414"/>
                    </a:cxn>
                    <a:cxn ang="0">
                      <a:pos x="1418" y="470"/>
                    </a:cxn>
                    <a:cxn ang="0">
                      <a:pos x="1390" y="438"/>
                    </a:cxn>
                    <a:cxn ang="0">
                      <a:pos x="1274" y="466"/>
                    </a:cxn>
                    <a:cxn ang="0">
                      <a:pos x="1226" y="498"/>
                    </a:cxn>
                    <a:cxn ang="0">
                      <a:pos x="1226" y="442"/>
                    </a:cxn>
                    <a:cxn ang="0">
                      <a:pos x="1174" y="434"/>
                    </a:cxn>
                    <a:cxn ang="0">
                      <a:pos x="1062" y="410"/>
                    </a:cxn>
                    <a:cxn ang="0">
                      <a:pos x="950" y="334"/>
                    </a:cxn>
                    <a:cxn ang="0">
                      <a:pos x="818" y="274"/>
                    </a:cxn>
                    <a:cxn ang="0">
                      <a:pos x="770" y="246"/>
                    </a:cxn>
                    <a:cxn ang="0">
                      <a:pos x="682" y="226"/>
                    </a:cxn>
                    <a:cxn ang="0">
                      <a:pos x="618" y="166"/>
                    </a:cxn>
                    <a:cxn ang="0">
                      <a:pos x="598" y="178"/>
                    </a:cxn>
                    <a:cxn ang="0">
                      <a:pos x="522" y="154"/>
                    </a:cxn>
                    <a:cxn ang="0">
                      <a:pos x="506" y="102"/>
                    </a:cxn>
                    <a:cxn ang="0">
                      <a:pos x="466" y="94"/>
                    </a:cxn>
                    <a:cxn ang="0">
                      <a:pos x="426" y="158"/>
                    </a:cxn>
                    <a:cxn ang="0">
                      <a:pos x="382" y="242"/>
                    </a:cxn>
                    <a:cxn ang="0">
                      <a:pos x="302" y="242"/>
                    </a:cxn>
                    <a:cxn ang="0">
                      <a:pos x="238" y="254"/>
                    </a:cxn>
                    <a:cxn ang="0">
                      <a:pos x="234" y="282"/>
                    </a:cxn>
                    <a:cxn ang="0">
                      <a:pos x="122" y="346"/>
                    </a:cxn>
                    <a:cxn ang="0">
                      <a:pos x="86" y="374"/>
                    </a:cxn>
                    <a:cxn ang="0">
                      <a:pos x="178" y="286"/>
                    </a:cxn>
                    <a:cxn ang="0">
                      <a:pos x="118" y="258"/>
                    </a:cxn>
                    <a:cxn ang="0">
                      <a:pos x="34" y="246"/>
                    </a:cxn>
                    <a:cxn ang="0">
                      <a:pos x="78" y="162"/>
                    </a:cxn>
                    <a:cxn ang="0">
                      <a:pos x="38" y="126"/>
                    </a:cxn>
                    <a:cxn ang="0">
                      <a:pos x="30" y="114"/>
                    </a:cxn>
                    <a:cxn ang="0">
                      <a:pos x="62" y="50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4" name="Freeform 69"/>
                <p:cNvSpPr>
                  <a:spLocks/>
                </p:cNvSpPr>
                <p:nvPr/>
              </p:nvSpPr>
              <p:spPr bwMode="ltGray">
                <a:xfrm>
                  <a:off x="3828" y="548"/>
                  <a:ext cx="742" cy="420"/>
                </a:xfrm>
                <a:custGeom>
                  <a:avLst/>
                  <a:gdLst/>
                  <a:ahLst/>
                  <a:cxnLst>
                    <a:cxn ang="0">
                      <a:pos x="312" y="336"/>
                    </a:cxn>
                    <a:cxn ang="0">
                      <a:pos x="200" y="280"/>
                    </a:cxn>
                    <a:cxn ang="0">
                      <a:pos x="192" y="268"/>
                    </a:cxn>
                    <a:cxn ang="0">
                      <a:pos x="196" y="256"/>
                    </a:cxn>
                    <a:cxn ang="0">
                      <a:pos x="176" y="252"/>
                    </a:cxn>
                    <a:cxn ang="0">
                      <a:pos x="140" y="236"/>
                    </a:cxn>
                    <a:cxn ang="0">
                      <a:pos x="128" y="240"/>
                    </a:cxn>
                    <a:cxn ang="0">
                      <a:pos x="148" y="260"/>
                    </a:cxn>
                    <a:cxn ang="0">
                      <a:pos x="132" y="256"/>
                    </a:cxn>
                    <a:cxn ang="0">
                      <a:pos x="124" y="224"/>
                    </a:cxn>
                    <a:cxn ang="0">
                      <a:pos x="100" y="192"/>
                    </a:cxn>
                    <a:cxn ang="0">
                      <a:pos x="8" y="140"/>
                    </a:cxn>
                    <a:cxn ang="0">
                      <a:pos x="20" y="100"/>
                    </a:cxn>
                    <a:cxn ang="0">
                      <a:pos x="32" y="4"/>
                    </a:cxn>
                    <a:cxn ang="0">
                      <a:pos x="80" y="0"/>
                    </a:cxn>
                    <a:cxn ang="0">
                      <a:pos x="100" y="20"/>
                    </a:cxn>
                    <a:cxn ang="0">
                      <a:pos x="124" y="28"/>
                    </a:cxn>
                    <a:cxn ang="0">
                      <a:pos x="136" y="32"/>
                    </a:cxn>
                    <a:cxn ang="0">
                      <a:pos x="188" y="72"/>
                    </a:cxn>
                    <a:cxn ang="0">
                      <a:pos x="184" y="88"/>
                    </a:cxn>
                    <a:cxn ang="0">
                      <a:pos x="220" y="104"/>
                    </a:cxn>
                    <a:cxn ang="0">
                      <a:pos x="292" y="116"/>
                    </a:cxn>
                    <a:cxn ang="0">
                      <a:pos x="308" y="132"/>
                    </a:cxn>
                    <a:cxn ang="0">
                      <a:pos x="344" y="112"/>
                    </a:cxn>
                    <a:cxn ang="0">
                      <a:pos x="380" y="136"/>
                    </a:cxn>
                    <a:cxn ang="0">
                      <a:pos x="404" y="144"/>
                    </a:cxn>
                    <a:cxn ang="0">
                      <a:pos x="436" y="168"/>
                    </a:cxn>
                    <a:cxn ang="0">
                      <a:pos x="472" y="192"/>
                    </a:cxn>
                    <a:cxn ang="0">
                      <a:pos x="492" y="216"/>
                    </a:cxn>
                    <a:cxn ang="0">
                      <a:pos x="552" y="244"/>
                    </a:cxn>
                    <a:cxn ang="0">
                      <a:pos x="536" y="252"/>
                    </a:cxn>
                    <a:cxn ang="0">
                      <a:pos x="504" y="228"/>
                    </a:cxn>
                    <a:cxn ang="0">
                      <a:pos x="492" y="228"/>
                    </a:cxn>
                    <a:cxn ang="0">
                      <a:pos x="516" y="264"/>
                    </a:cxn>
                    <a:cxn ang="0">
                      <a:pos x="584" y="276"/>
                    </a:cxn>
                    <a:cxn ang="0">
                      <a:pos x="596" y="304"/>
                    </a:cxn>
                    <a:cxn ang="0">
                      <a:pos x="548" y="308"/>
                    </a:cxn>
                    <a:cxn ang="0">
                      <a:pos x="312" y="336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5" name="Freeform 70"/>
                <p:cNvSpPr>
                  <a:spLocks/>
                </p:cNvSpPr>
                <p:nvPr/>
              </p:nvSpPr>
              <p:spPr bwMode="ltGray">
                <a:xfrm>
                  <a:off x="3318" y="639"/>
                  <a:ext cx="39" cy="30"/>
                </a:xfrm>
                <a:custGeom>
                  <a:avLst/>
                  <a:gdLst/>
                  <a:ahLst/>
                  <a:cxnLst>
                    <a:cxn ang="0">
                      <a:pos x="28" y="20"/>
                    </a:cxn>
                    <a:cxn ang="0">
                      <a:pos x="24" y="0"/>
                    </a:cxn>
                    <a:cxn ang="0">
                      <a:pos x="32" y="12"/>
                    </a:cxn>
                    <a:cxn ang="0">
                      <a:pos x="28" y="24"/>
                    </a:cxn>
                    <a:cxn ang="0">
                      <a:pos x="28" y="20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6" name="Freeform 71"/>
                <p:cNvSpPr>
                  <a:spLocks/>
                </p:cNvSpPr>
                <p:nvPr/>
              </p:nvSpPr>
              <p:spPr bwMode="ltGray">
                <a:xfrm>
                  <a:off x="3128" y="468"/>
                  <a:ext cx="62" cy="18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42" y="0"/>
                    </a:cxn>
                    <a:cxn ang="0">
                      <a:pos x="34" y="16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7" name="Freeform 72"/>
                <p:cNvSpPr>
                  <a:spLocks/>
                </p:cNvSpPr>
                <p:nvPr/>
              </p:nvSpPr>
              <p:spPr bwMode="ltGray">
                <a:xfrm>
                  <a:off x="3110" y="867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21" y="23"/>
                    </a:cxn>
                    <a:cxn ang="0">
                      <a:pos x="29" y="7"/>
                    </a:cxn>
                    <a:cxn ang="0">
                      <a:pos x="37" y="19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8" name="Freeform 73"/>
                <p:cNvSpPr>
                  <a:spLocks/>
                </p:cNvSpPr>
                <p:nvPr/>
              </p:nvSpPr>
              <p:spPr bwMode="ltGray">
                <a:xfrm>
                  <a:off x="3174" y="880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4" y="4"/>
                    </a:cxn>
                    <a:cxn ang="0">
                      <a:pos x="20" y="8"/>
                    </a:cxn>
                    <a:cxn ang="0">
                      <a:pos x="16" y="20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9" name="Freeform 74"/>
                <p:cNvSpPr>
                  <a:spLocks/>
                </p:cNvSpPr>
                <p:nvPr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0" name="Freeform 75"/>
                <p:cNvSpPr>
                  <a:spLocks/>
                </p:cNvSpPr>
                <p:nvPr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8" y="0"/>
                    </a:cxn>
                    <a:cxn ang="0">
                      <a:pos x="68" y="12"/>
                    </a:cxn>
                    <a:cxn ang="0">
                      <a:pos x="132" y="20"/>
                    </a:cxn>
                    <a:cxn ang="0">
                      <a:pos x="104" y="28"/>
                    </a:cxn>
                    <a:cxn ang="0">
                      <a:pos x="56" y="28"/>
                    </a:cxn>
                    <a:cxn ang="0">
                      <a:pos x="32" y="36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1" name="Freeform 76"/>
                <p:cNvSpPr>
                  <a:spLocks/>
                </p:cNvSpPr>
                <p:nvPr/>
              </p:nvSpPr>
              <p:spPr bwMode="ltGray">
                <a:xfrm>
                  <a:off x="2184" y="226"/>
                  <a:ext cx="88" cy="33"/>
                </a:xfrm>
                <a:custGeom>
                  <a:avLst/>
                  <a:gdLst/>
                  <a:ahLst/>
                  <a:cxnLst>
                    <a:cxn ang="0">
                      <a:pos x="54" y="16"/>
                    </a:cxn>
                    <a:cxn ang="0">
                      <a:pos x="42" y="0"/>
                    </a:cxn>
                    <a:cxn ang="0">
                      <a:pos x="66" y="8"/>
                    </a:cxn>
                    <a:cxn ang="0">
                      <a:pos x="62" y="24"/>
                    </a:cxn>
                    <a:cxn ang="0">
                      <a:pos x="54" y="16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2" name="Freeform 77"/>
                <p:cNvSpPr>
                  <a:spLocks/>
                </p:cNvSpPr>
                <p:nvPr/>
              </p:nvSpPr>
              <p:spPr bwMode="ltGray">
                <a:xfrm>
                  <a:off x="2216" y="256"/>
                  <a:ext cx="81" cy="5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60" y="8"/>
                    </a:cxn>
                    <a:cxn ang="0">
                      <a:pos x="44" y="40"/>
                    </a:cxn>
                    <a:cxn ang="0">
                      <a:pos x="4" y="2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3" name="Freeform 78"/>
                <p:cNvSpPr>
                  <a:spLocks/>
                </p:cNvSpPr>
                <p:nvPr/>
              </p:nvSpPr>
              <p:spPr bwMode="ltGray">
                <a:xfrm>
                  <a:off x="2285" y="286"/>
                  <a:ext cx="69" cy="36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2" y="8"/>
                    </a:cxn>
                    <a:cxn ang="0">
                      <a:pos x="36" y="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4" name="Freeform 79"/>
                <p:cNvSpPr>
                  <a:spLocks/>
                </p:cNvSpPr>
                <p:nvPr/>
              </p:nvSpPr>
              <p:spPr bwMode="ltGray">
                <a:xfrm>
                  <a:off x="1385" y="327"/>
                  <a:ext cx="1963" cy="1132"/>
                </a:xfrm>
                <a:custGeom>
                  <a:avLst/>
                  <a:gdLst/>
                  <a:ahLst/>
                  <a:cxnLst>
                    <a:cxn ang="0">
                      <a:pos x="288" y="124"/>
                    </a:cxn>
                    <a:cxn ang="0">
                      <a:pos x="328" y="108"/>
                    </a:cxn>
                    <a:cxn ang="0">
                      <a:pos x="396" y="72"/>
                    </a:cxn>
                    <a:cxn ang="0">
                      <a:pos x="308" y="192"/>
                    </a:cxn>
                    <a:cxn ang="0">
                      <a:pos x="356" y="168"/>
                    </a:cxn>
                    <a:cxn ang="0">
                      <a:pos x="404" y="152"/>
                    </a:cxn>
                    <a:cxn ang="0">
                      <a:pos x="476" y="88"/>
                    </a:cxn>
                    <a:cxn ang="0">
                      <a:pos x="488" y="104"/>
                    </a:cxn>
                    <a:cxn ang="0">
                      <a:pos x="552" y="56"/>
                    </a:cxn>
                    <a:cxn ang="0">
                      <a:pos x="784" y="8"/>
                    </a:cxn>
                    <a:cxn ang="0">
                      <a:pos x="720" y="92"/>
                    </a:cxn>
                    <a:cxn ang="0">
                      <a:pos x="836" y="68"/>
                    </a:cxn>
                    <a:cxn ang="0">
                      <a:pos x="936" y="76"/>
                    </a:cxn>
                    <a:cxn ang="0">
                      <a:pos x="952" y="120"/>
                    </a:cxn>
                    <a:cxn ang="0">
                      <a:pos x="992" y="112"/>
                    </a:cxn>
                    <a:cxn ang="0">
                      <a:pos x="1048" y="100"/>
                    </a:cxn>
                    <a:cxn ang="0">
                      <a:pos x="1092" y="76"/>
                    </a:cxn>
                    <a:cxn ang="0">
                      <a:pos x="1100" y="108"/>
                    </a:cxn>
                    <a:cxn ang="0">
                      <a:pos x="1148" y="100"/>
                    </a:cxn>
                    <a:cxn ang="0">
                      <a:pos x="1216" y="132"/>
                    </a:cxn>
                    <a:cxn ang="0">
                      <a:pos x="1292" y="152"/>
                    </a:cxn>
                    <a:cxn ang="0">
                      <a:pos x="1348" y="148"/>
                    </a:cxn>
                    <a:cxn ang="0">
                      <a:pos x="1528" y="208"/>
                    </a:cxn>
                    <a:cxn ang="0">
                      <a:pos x="1508" y="232"/>
                    </a:cxn>
                    <a:cxn ang="0">
                      <a:pos x="1476" y="280"/>
                    </a:cxn>
                    <a:cxn ang="0">
                      <a:pos x="1344" y="320"/>
                    </a:cxn>
                    <a:cxn ang="0">
                      <a:pos x="1284" y="376"/>
                    </a:cxn>
                    <a:cxn ang="0">
                      <a:pos x="1252" y="448"/>
                    </a:cxn>
                    <a:cxn ang="0">
                      <a:pos x="1280" y="324"/>
                    </a:cxn>
                    <a:cxn ang="0">
                      <a:pos x="1244" y="304"/>
                    </a:cxn>
                    <a:cxn ang="0">
                      <a:pos x="1180" y="360"/>
                    </a:cxn>
                    <a:cxn ang="0">
                      <a:pos x="1140" y="340"/>
                    </a:cxn>
                    <a:cxn ang="0">
                      <a:pos x="1000" y="388"/>
                    </a:cxn>
                    <a:cxn ang="0">
                      <a:pos x="980" y="424"/>
                    </a:cxn>
                    <a:cxn ang="0">
                      <a:pos x="1032" y="468"/>
                    </a:cxn>
                    <a:cxn ang="0">
                      <a:pos x="920" y="656"/>
                    </a:cxn>
                    <a:cxn ang="0">
                      <a:pos x="850" y="740"/>
                    </a:cxn>
                    <a:cxn ang="0">
                      <a:pos x="850" y="810"/>
                    </a:cxn>
                    <a:cxn ang="0">
                      <a:pos x="816" y="760"/>
                    </a:cxn>
                    <a:cxn ang="0">
                      <a:pos x="804" y="712"/>
                    </a:cxn>
                    <a:cxn ang="0">
                      <a:pos x="696" y="728"/>
                    </a:cxn>
                    <a:cxn ang="0">
                      <a:pos x="730" y="822"/>
                    </a:cxn>
                    <a:cxn ang="0">
                      <a:pos x="736" y="876"/>
                    </a:cxn>
                    <a:cxn ang="0">
                      <a:pos x="240" y="144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5" name="Freeform 80"/>
                <p:cNvSpPr>
                  <a:spLocks/>
                </p:cNvSpPr>
                <p:nvPr/>
              </p:nvSpPr>
              <p:spPr bwMode="ltGray">
                <a:xfrm>
                  <a:off x="2656" y="878"/>
                  <a:ext cx="57" cy="206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6" name="Freeform 81"/>
                <p:cNvSpPr>
                  <a:spLocks/>
                </p:cNvSpPr>
                <p:nvPr/>
              </p:nvSpPr>
              <p:spPr bwMode="ltGray">
                <a:xfrm>
                  <a:off x="2621" y="1053"/>
                  <a:ext cx="171" cy="130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7" name="Freeform 82"/>
                <p:cNvSpPr>
                  <a:spLocks/>
                </p:cNvSpPr>
                <p:nvPr/>
              </p:nvSpPr>
              <p:spPr bwMode="ltGray">
                <a:xfrm>
                  <a:off x="2435" y="1175"/>
                  <a:ext cx="229" cy="269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8" name="Freeform 83"/>
                <p:cNvSpPr>
                  <a:spLocks/>
                </p:cNvSpPr>
                <p:nvPr/>
              </p:nvSpPr>
              <p:spPr bwMode="ltGray">
                <a:xfrm>
                  <a:off x="2590" y="1252"/>
                  <a:ext cx="18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9" name="Freeform 84"/>
                <p:cNvSpPr>
                  <a:spLocks/>
                </p:cNvSpPr>
                <p:nvPr/>
              </p:nvSpPr>
              <p:spPr bwMode="ltGray">
                <a:xfrm>
                  <a:off x="1294" y="1437"/>
                  <a:ext cx="1003" cy="708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0" name="Freeform 85"/>
                <p:cNvSpPr>
                  <a:spLocks/>
                </p:cNvSpPr>
                <p:nvPr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1" name="Freeform 86"/>
                <p:cNvSpPr>
                  <a:spLocks/>
                </p:cNvSpPr>
                <p:nvPr/>
              </p:nvSpPr>
              <p:spPr bwMode="ltGray">
                <a:xfrm>
                  <a:off x="2239" y="1555"/>
                  <a:ext cx="55" cy="90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2" name="Freeform 87"/>
                <p:cNvSpPr>
                  <a:spLocks/>
                </p:cNvSpPr>
                <p:nvPr/>
              </p:nvSpPr>
              <p:spPr bwMode="ltGray">
                <a:xfrm>
                  <a:off x="2388" y="1513"/>
                  <a:ext cx="24" cy="37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3" name="Freeform 88"/>
                <p:cNvSpPr>
                  <a:spLocks/>
                </p:cNvSpPr>
                <p:nvPr/>
              </p:nvSpPr>
              <p:spPr bwMode="ltGray">
                <a:xfrm>
                  <a:off x="-306" y="1168"/>
                  <a:ext cx="1254" cy="1753"/>
                </a:xfrm>
                <a:custGeom>
                  <a:avLst/>
                  <a:gdLst/>
                  <a:ahLst/>
                  <a:cxnLst>
                    <a:cxn ang="0">
                      <a:pos x="804" y="1204"/>
                    </a:cxn>
                    <a:cxn ang="0">
                      <a:pos x="836" y="1300"/>
                    </a:cxn>
                    <a:cxn ang="0">
                      <a:pos x="820" y="1360"/>
                    </a:cxn>
                    <a:cxn ang="0">
                      <a:pos x="716" y="880"/>
                    </a:cxn>
                    <a:cxn ang="0">
                      <a:pos x="724" y="856"/>
                    </a:cxn>
                    <a:cxn ang="0">
                      <a:pos x="744" y="784"/>
                    </a:cxn>
                    <a:cxn ang="0">
                      <a:pos x="460" y="544"/>
                    </a:cxn>
                    <a:cxn ang="0">
                      <a:pos x="420" y="656"/>
                    </a:cxn>
                    <a:cxn ang="0">
                      <a:pos x="444" y="1164"/>
                    </a:cxn>
                    <a:cxn ang="0">
                      <a:pos x="444" y="1080"/>
                    </a:cxn>
                    <a:cxn ang="0">
                      <a:pos x="452" y="1016"/>
                    </a:cxn>
                    <a:cxn ang="0">
                      <a:pos x="376" y="856"/>
                    </a:cxn>
                    <a:cxn ang="0">
                      <a:pos x="352" y="820"/>
                    </a:cxn>
                    <a:cxn ang="0">
                      <a:pos x="372" y="760"/>
                    </a:cxn>
                    <a:cxn ang="0">
                      <a:pos x="376" y="724"/>
                    </a:cxn>
                    <a:cxn ang="0">
                      <a:pos x="308" y="692"/>
                    </a:cxn>
                    <a:cxn ang="0">
                      <a:pos x="232" y="668"/>
                    </a:cxn>
                    <a:cxn ang="0">
                      <a:pos x="212" y="684"/>
                    </a:cxn>
                    <a:cxn ang="0">
                      <a:pos x="140" y="684"/>
                    </a:cxn>
                    <a:cxn ang="0">
                      <a:pos x="52" y="640"/>
                    </a:cxn>
                    <a:cxn ang="0">
                      <a:pos x="28" y="568"/>
                    </a:cxn>
                    <a:cxn ang="0">
                      <a:pos x="8" y="524"/>
                    </a:cxn>
                    <a:cxn ang="0">
                      <a:pos x="20" y="460"/>
                    </a:cxn>
                    <a:cxn ang="0">
                      <a:pos x="44" y="380"/>
                    </a:cxn>
                    <a:cxn ang="0">
                      <a:pos x="64" y="320"/>
                    </a:cxn>
                    <a:cxn ang="0">
                      <a:pos x="100" y="256"/>
                    </a:cxn>
                    <a:cxn ang="0">
                      <a:pos x="168" y="188"/>
                    </a:cxn>
                    <a:cxn ang="0">
                      <a:pos x="280" y="88"/>
                    </a:cxn>
                    <a:cxn ang="0">
                      <a:pos x="340" y="48"/>
                    </a:cxn>
                    <a:cxn ang="0">
                      <a:pos x="476" y="8"/>
                    </a:cxn>
                    <a:cxn ang="0">
                      <a:pos x="568" y="8"/>
                    </a:cxn>
                    <a:cxn ang="0">
                      <a:pos x="596" y="56"/>
                    </a:cxn>
                    <a:cxn ang="0">
                      <a:pos x="612" y="104"/>
                    </a:cxn>
                    <a:cxn ang="0">
                      <a:pos x="696" y="108"/>
                    </a:cxn>
                    <a:cxn ang="0">
                      <a:pos x="776" y="152"/>
                    </a:cxn>
                    <a:cxn ang="0">
                      <a:pos x="836" y="160"/>
                    </a:cxn>
                    <a:cxn ang="0">
                      <a:pos x="824" y="208"/>
                    </a:cxn>
                    <a:cxn ang="0">
                      <a:pos x="836" y="416"/>
                    </a:cxn>
                    <a:cxn ang="0">
                      <a:pos x="856" y="492"/>
                    </a:cxn>
                    <a:cxn ang="0">
                      <a:pos x="920" y="588"/>
                    </a:cxn>
                    <a:cxn ang="0">
                      <a:pos x="1000" y="556"/>
                    </a:cxn>
                    <a:cxn ang="0">
                      <a:pos x="1000" y="620"/>
                    </a:cxn>
                    <a:cxn ang="0">
                      <a:pos x="924" y="748"/>
                    </a:cxn>
                    <a:cxn ang="0">
                      <a:pos x="844" y="832"/>
                    </a:cxn>
                    <a:cxn ang="0">
                      <a:pos x="820" y="940"/>
                    </a:cxn>
                    <a:cxn ang="0">
                      <a:pos x="856" y="1040"/>
                    </a:cxn>
                    <a:cxn ang="0">
                      <a:pos x="868" y="1076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4" name="Freeform 89"/>
                <p:cNvSpPr>
                  <a:spLocks/>
                </p:cNvSpPr>
                <p:nvPr/>
              </p:nvSpPr>
              <p:spPr bwMode="ltGray">
                <a:xfrm>
                  <a:off x="179" y="1667"/>
                  <a:ext cx="529" cy="1418"/>
                </a:xfrm>
                <a:custGeom>
                  <a:avLst/>
                  <a:gdLst/>
                  <a:ahLst/>
                  <a:cxnLst>
                    <a:cxn ang="0">
                      <a:pos x="52" y="762"/>
                    </a:cxn>
                    <a:cxn ang="0">
                      <a:pos x="120" y="870"/>
                    </a:cxn>
                    <a:cxn ang="0">
                      <a:pos x="136" y="898"/>
                    </a:cxn>
                    <a:cxn ang="0">
                      <a:pos x="168" y="962"/>
                    </a:cxn>
                    <a:cxn ang="0">
                      <a:pos x="196" y="998"/>
                    </a:cxn>
                    <a:cxn ang="0">
                      <a:pos x="220" y="1014"/>
                    </a:cxn>
                    <a:cxn ang="0">
                      <a:pos x="260" y="1050"/>
                    </a:cxn>
                    <a:cxn ang="0">
                      <a:pos x="284" y="1086"/>
                    </a:cxn>
                    <a:cxn ang="0">
                      <a:pos x="288" y="1110"/>
                    </a:cxn>
                    <a:cxn ang="0">
                      <a:pos x="312" y="1126"/>
                    </a:cxn>
                    <a:cxn ang="0">
                      <a:pos x="412" y="1086"/>
                    </a:cxn>
                    <a:cxn ang="0">
                      <a:pos x="428" y="1034"/>
                    </a:cxn>
                    <a:cxn ang="0">
                      <a:pos x="424" y="1002"/>
                    </a:cxn>
                    <a:cxn ang="0">
                      <a:pos x="424" y="938"/>
                    </a:cxn>
                    <a:cxn ang="0">
                      <a:pos x="416" y="878"/>
                    </a:cxn>
                    <a:cxn ang="0">
                      <a:pos x="400" y="698"/>
                    </a:cxn>
                    <a:cxn ang="0">
                      <a:pos x="348" y="570"/>
                    </a:cxn>
                    <a:cxn ang="0">
                      <a:pos x="324" y="546"/>
                    </a:cxn>
                    <a:cxn ang="0">
                      <a:pos x="320" y="510"/>
                    </a:cxn>
                    <a:cxn ang="0">
                      <a:pos x="312" y="482"/>
                    </a:cxn>
                    <a:cxn ang="0">
                      <a:pos x="312" y="434"/>
                    </a:cxn>
                    <a:cxn ang="0">
                      <a:pos x="308" y="406"/>
                    </a:cxn>
                    <a:cxn ang="0">
                      <a:pos x="340" y="382"/>
                    </a:cxn>
                    <a:cxn ang="0">
                      <a:pos x="384" y="374"/>
                    </a:cxn>
                    <a:cxn ang="0">
                      <a:pos x="384" y="258"/>
                    </a:cxn>
                    <a:cxn ang="0">
                      <a:pos x="80" y="182"/>
                    </a:cxn>
                    <a:cxn ang="0">
                      <a:pos x="48" y="186"/>
                    </a:cxn>
                    <a:cxn ang="0">
                      <a:pos x="24" y="194"/>
                    </a:cxn>
                    <a:cxn ang="0">
                      <a:pos x="0" y="282"/>
                    </a:cxn>
                    <a:cxn ang="0">
                      <a:pos x="168" y="734"/>
                    </a:cxn>
                    <a:cxn ang="0">
                      <a:pos x="52" y="762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5" name="Freeform 90"/>
                <p:cNvSpPr>
                  <a:spLocks/>
                </p:cNvSpPr>
                <p:nvPr/>
              </p:nvSpPr>
              <p:spPr bwMode="ltGray">
                <a:xfrm>
                  <a:off x="835" y="2473"/>
                  <a:ext cx="115" cy="357"/>
                </a:xfrm>
                <a:custGeom>
                  <a:avLst/>
                  <a:gdLst/>
                  <a:ahLst/>
                  <a:cxnLst>
                    <a:cxn ang="0">
                      <a:pos x="25" y="83"/>
                    </a:cxn>
                    <a:cxn ang="0">
                      <a:pos x="53" y="27"/>
                    </a:cxn>
                    <a:cxn ang="0">
                      <a:pos x="73" y="7"/>
                    </a:cxn>
                    <a:cxn ang="0">
                      <a:pos x="93" y="55"/>
                    </a:cxn>
                    <a:cxn ang="0">
                      <a:pos x="81" y="99"/>
                    </a:cxn>
                    <a:cxn ang="0">
                      <a:pos x="81" y="163"/>
                    </a:cxn>
                    <a:cxn ang="0">
                      <a:pos x="93" y="199"/>
                    </a:cxn>
                    <a:cxn ang="0">
                      <a:pos x="89" y="271"/>
                    </a:cxn>
                    <a:cxn ang="0">
                      <a:pos x="81" y="283"/>
                    </a:cxn>
                    <a:cxn ang="0">
                      <a:pos x="57" y="275"/>
                    </a:cxn>
                    <a:cxn ang="0">
                      <a:pos x="29" y="231"/>
                    </a:cxn>
                    <a:cxn ang="0">
                      <a:pos x="21" y="179"/>
                    </a:cxn>
                    <a:cxn ang="0">
                      <a:pos x="5" y="119"/>
                    </a:cxn>
                    <a:cxn ang="0">
                      <a:pos x="25" y="83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6" name="Freeform 91"/>
                <p:cNvSpPr>
                  <a:spLocks/>
                </p:cNvSpPr>
                <p:nvPr/>
              </p:nvSpPr>
              <p:spPr bwMode="ltGray">
                <a:xfrm>
                  <a:off x="797" y="2459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4" y="2"/>
                    </a:cxn>
                    <a:cxn ang="0">
                      <a:pos x="16" y="6"/>
                    </a:cxn>
                    <a:cxn ang="0">
                      <a:pos x="12" y="1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7" name="Freeform 92"/>
                <p:cNvSpPr>
                  <a:spLocks/>
                </p:cNvSpPr>
                <p:nvPr/>
              </p:nvSpPr>
              <p:spPr bwMode="ltGray">
                <a:xfrm>
                  <a:off x="1011" y="2269"/>
                  <a:ext cx="24" cy="45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8" name="Freeform 93"/>
                <p:cNvSpPr>
                  <a:spLocks/>
                </p:cNvSpPr>
                <p:nvPr/>
              </p:nvSpPr>
              <p:spPr bwMode="ltGray">
                <a:xfrm>
                  <a:off x="986" y="1843"/>
                  <a:ext cx="27" cy="26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9" name="Freeform 94"/>
                <p:cNvSpPr>
                  <a:spLocks/>
                </p:cNvSpPr>
                <p:nvPr/>
              </p:nvSpPr>
              <p:spPr bwMode="ltGray">
                <a:xfrm>
                  <a:off x="-158" y="1315"/>
                  <a:ext cx="71" cy="36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0" name="Freeform 95"/>
                <p:cNvSpPr>
                  <a:spLocks/>
                </p:cNvSpPr>
                <p:nvPr/>
              </p:nvSpPr>
              <p:spPr bwMode="ltGray">
                <a:xfrm>
                  <a:off x="716" y="971"/>
                  <a:ext cx="856" cy="876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1" name="Freeform 96"/>
                <p:cNvSpPr>
                  <a:spLocks/>
                </p:cNvSpPr>
                <p:nvPr/>
              </p:nvSpPr>
              <p:spPr bwMode="ltGray">
                <a:xfrm>
                  <a:off x="134" y="411"/>
                  <a:ext cx="1578" cy="837"/>
                </a:xfrm>
                <a:custGeom>
                  <a:avLst/>
                  <a:gdLst/>
                  <a:ahLst/>
                  <a:cxnLst>
                    <a:cxn ang="0">
                      <a:pos x="1264" y="57"/>
                    </a:cxn>
                    <a:cxn ang="0">
                      <a:pos x="1164" y="49"/>
                    </a:cxn>
                    <a:cxn ang="0">
                      <a:pos x="1080" y="85"/>
                    </a:cxn>
                    <a:cxn ang="0">
                      <a:pos x="1024" y="101"/>
                    </a:cxn>
                    <a:cxn ang="0">
                      <a:pos x="980" y="137"/>
                    </a:cxn>
                    <a:cxn ang="0">
                      <a:pos x="984" y="97"/>
                    </a:cxn>
                    <a:cxn ang="0">
                      <a:pos x="956" y="37"/>
                    </a:cxn>
                    <a:cxn ang="0">
                      <a:pos x="988" y="13"/>
                    </a:cxn>
                    <a:cxn ang="0">
                      <a:pos x="896" y="29"/>
                    </a:cxn>
                    <a:cxn ang="0">
                      <a:pos x="924" y="5"/>
                    </a:cxn>
                    <a:cxn ang="0">
                      <a:pos x="816" y="41"/>
                    </a:cxn>
                    <a:cxn ang="0">
                      <a:pos x="680" y="117"/>
                    </a:cxn>
                    <a:cxn ang="0">
                      <a:pos x="556" y="161"/>
                    </a:cxn>
                    <a:cxn ang="0">
                      <a:pos x="584" y="185"/>
                    </a:cxn>
                    <a:cxn ang="0">
                      <a:pos x="572" y="237"/>
                    </a:cxn>
                    <a:cxn ang="0">
                      <a:pos x="636" y="217"/>
                    </a:cxn>
                    <a:cxn ang="0">
                      <a:pos x="708" y="153"/>
                    </a:cxn>
                    <a:cxn ang="0">
                      <a:pos x="840" y="93"/>
                    </a:cxn>
                    <a:cxn ang="0">
                      <a:pos x="736" y="193"/>
                    </a:cxn>
                    <a:cxn ang="0">
                      <a:pos x="832" y="177"/>
                    </a:cxn>
                    <a:cxn ang="0">
                      <a:pos x="760" y="213"/>
                    </a:cxn>
                    <a:cxn ang="0">
                      <a:pos x="664" y="237"/>
                    </a:cxn>
                    <a:cxn ang="0">
                      <a:pos x="600" y="281"/>
                    </a:cxn>
                    <a:cxn ang="0">
                      <a:pos x="540" y="289"/>
                    </a:cxn>
                    <a:cxn ang="0">
                      <a:pos x="544" y="225"/>
                    </a:cxn>
                    <a:cxn ang="0">
                      <a:pos x="420" y="293"/>
                    </a:cxn>
                    <a:cxn ang="0">
                      <a:pos x="316" y="345"/>
                    </a:cxn>
                    <a:cxn ang="0">
                      <a:pos x="212" y="437"/>
                    </a:cxn>
                    <a:cxn ang="0">
                      <a:pos x="124" y="457"/>
                    </a:cxn>
                    <a:cxn ang="0">
                      <a:pos x="32" y="529"/>
                    </a:cxn>
                    <a:cxn ang="0">
                      <a:pos x="24" y="609"/>
                    </a:cxn>
                    <a:cxn ang="0">
                      <a:pos x="144" y="565"/>
                    </a:cxn>
                    <a:cxn ang="0">
                      <a:pos x="220" y="509"/>
                    </a:cxn>
                    <a:cxn ang="0">
                      <a:pos x="320" y="469"/>
                    </a:cxn>
                    <a:cxn ang="0">
                      <a:pos x="324" y="585"/>
                    </a:cxn>
                    <a:cxn ang="0">
                      <a:pos x="344" y="597"/>
                    </a:cxn>
                    <a:cxn ang="0">
                      <a:pos x="384" y="565"/>
                    </a:cxn>
                    <a:cxn ang="0">
                      <a:pos x="376" y="485"/>
                    </a:cxn>
                    <a:cxn ang="0">
                      <a:pos x="424" y="517"/>
                    </a:cxn>
                    <a:cxn ang="0">
                      <a:pos x="396" y="597"/>
                    </a:cxn>
                    <a:cxn ang="0">
                      <a:pos x="444" y="593"/>
                    </a:cxn>
                    <a:cxn ang="0">
                      <a:pos x="492" y="577"/>
                    </a:cxn>
                    <a:cxn ang="0">
                      <a:pos x="584" y="485"/>
                    </a:cxn>
                    <a:cxn ang="0">
                      <a:pos x="652" y="489"/>
                    </a:cxn>
                    <a:cxn ang="0">
                      <a:pos x="652" y="469"/>
                    </a:cxn>
                    <a:cxn ang="0">
                      <a:pos x="704" y="449"/>
                    </a:cxn>
                    <a:cxn ang="0">
                      <a:pos x="840" y="477"/>
                    </a:cxn>
                    <a:cxn ang="0">
                      <a:pos x="868" y="501"/>
                    </a:cxn>
                    <a:cxn ang="0">
                      <a:pos x="876" y="561"/>
                    </a:cxn>
                    <a:cxn ang="0">
                      <a:pos x="928" y="533"/>
                    </a:cxn>
                    <a:cxn ang="0">
                      <a:pos x="1040" y="513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2" name="Freeform 97"/>
                <p:cNvSpPr>
                  <a:spLocks/>
                </p:cNvSpPr>
                <p:nvPr/>
              </p:nvSpPr>
              <p:spPr bwMode="ltGray">
                <a:xfrm>
                  <a:off x="443" y="624"/>
                  <a:ext cx="277" cy="214"/>
                </a:xfrm>
                <a:custGeom>
                  <a:avLst/>
                  <a:gdLst/>
                  <a:ahLst/>
                  <a:cxnLst>
                    <a:cxn ang="0">
                      <a:pos x="14" y="156"/>
                    </a:cxn>
                    <a:cxn ang="0">
                      <a:pos x="38" y="148"/>
                    </a:cxn>
                    <a:cxn ang="0">
                      <a:pos x="50" y="144"/>
                    </a:cxn>
                    <a:cxn ang="0">
                      <a:pos x="62" y="116"/>
                    </a:cxn>
                    <a:cxn ang="0">
                      <a:pos x="94" y="100"/>
                    </a:cxn>
                    <a:cxn ang="0">
                      <a:pos x="114" y="80"/>
                    </a:cxn>
                    <a:cxn ang="0">
                      <a:pos x="146" y="32"/>
                    </a:cxn>
                    <a:cxn ang="0">
                      <a:pos x="198" y="0"/>
                    </a:cxn>
                    <a:cxn ang="0">
                      <a:pos x="190" y="20"/>
                    </a:cxn>
                    <a:cxn ang="0">
                      <a:pos x="158" y="40"/>
                    </a:cxn>
                    <a:cxn ang="0">
                      <a:pos x="126" y="104"/>
                    </a:cxn>
                    <a:cxn ang="0">
                      <a:pos x="130" y="116"/>
                    </a:cxn>
                    <a:cxn ang="0">
                      <a:pos x="114" y="140"/>
                    </a:cxn>
                    <a:cxn ang="0">
                      <a:pos x="78" y="164"/>
                    </a:cxn>
                    <a:cxn ang="0">
                      <a:pos x="14" y="156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3" name="Freeform 98"/>
                <p:cNvSpPr>
                  <a:spLocks/>
                </p:cNvSpPr>
                <p:nvPr/>
              </p:nvSpPr>
              <p:spPr bwMode="ltGray">
                <a:xfrm>
                  <a:off x="431" y="694"/>
                  <a:ext cx="146" cy="83"/>
                </a:xfrm>
                <a:custGeom>
                  <a:avLst/>
                  <a:gdLst/>
                  <a:ahLst/>
                  <a:cxnLst>
                    <a:cxn ang="0">
                      <a:pos x="12" y="49"/>
                    </a:cxn>
                    <a:cxn ang="0">
                      <a:pos x="48" y="33"/>
                    </a:cxn>
                    <a:cxn ang="0">
                      <a:pos x="96" y="9"/>
                    </a:cxn>
                    <a:cxn ang="0">
                      <a:pos x="108" y="1"/>
                    </a:cxn>
                    <a:cxn ang="0">
                      <a:pos x="116" y="13"/>
                    </a:cxn>
                    <a:cxn ang="0">
                      <a:pos x="76" y="41"/>
                    </a:cxn>
                    <a:cxn ang="0">
                      <a:pos x="44" y="65"/>
                    </a:cxn>
                    <a:cxn ang="0">
                      <a:pos x="28" y="61"/>
                    </a:cxn>
                    <a:cxn ang="0">
                      <a:pos x="16" y="65"/>
                    </a:cxn>
                    <a:cxn ang="0">
                      <a:pos x="12" y="4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4" name="Freeform 99"/>
                <p:cNvSpPr>
                  <a:spLocks/>
                </p:cNvSpPr>
                <p:nvPr/>
              </p:nvSpPr>
              <p:spPr bwMode="ltGray">
                <a:xfrm>
                  <a:off x="648" y="408"/>
                  <a:ext cx="166" cy="97"/>
                </a:xfrm>
                <a:custGeom>
                  <a:avLst/>
                  <a:gdLst/>
                  <a:ahLst/>
                  <a:cxnLst>
                    <a:cxn ang="0">
                      <a:pos x="8" y="59"/>
                    </a:cxn>
                    <a:cxn ang="0">
                      <a:pos x="20" y="31"/>
                    </a:cxn>
                    <a:cxn ang="0">
                      <a:pos x="92" y="23"/>
                    </a:cxn>
                    <a:cxn ang="0">
                      <a:pos x="88" y="51"/>
                    </a:cxn>
                    <a:cxn ang="0">
                      <a:pos x="28" y="71"/>
                    </a:cxn>
                    <a:cxn ang="0">
                      <a:pos x="8" y="59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5" name="Freeform 100"/>
                <p:cNvSpPr>
                  <a:spLocks/>
                </p:cNvSpPr>
                <p:nvPr/>
              </p:nvSpPr>
              <p:spPr bwMode="ltGray">
                <a:xfrm>
                  <a:off x="831" y="120"/>
                  <a:ext cx="437" cy="241"/>
                </a:xfrm>
                <a:custGeom>
                  <a:avLst/>
                  <a:gdLst/>
                  <a:ahLst/>
                  <a:cxnLst>
                    <a:cxn ang="0">
                      <a:pos x="0" y="156"/>
                    </a:cxn>
                    <a:cxn ang="0">
                      <a:pos x="8" y="192"/>
                    </a:cxn>
                    <a:cxn ang="0">
                      <a:pos x="40" y="168"/>
                    </a:cxn>
                    <a:cxn ang="0">
                      <a:pos x="128" y="132"/>
                    </a:cxn>
                    <a:cxn ang="0">
                      <a:pos x="156" y="120"/>
                    </a:cxn>
                    <a:cxn ang="0">
                      <a:pos x="180" y="112"/>
                    </a:cxn>
                    <a:cxn ang="0">
                      <a:pos x="188" y="100"/>
                    </a:cxn>
                    <a:cxn ang="0">
                      <a:pos x="224" y="88"/>
                    </a:cxn>
                    <a:cxn ang="0">
                      <a:pos x="272" y="64"/>
                    </a:cxn>
                    <a:cxn ang="0">
                      <a:pos x="352" y="40"/>
                    </a:cxn>
                    <a:cxn ang="0">
                      <a:pos x="324" y="0"/>
                    </a:cxn>
                    <a:cxn ang="0">
                      <a:pos x="200" y="52"/>
                    </a:cxn>
                    <a:cxn ang="0">
                      <a:pos x="76" y="108"/>
                    </a:cxn>
                    <a:cxn ang="0">
                      <a:pos x="0" y="156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6" name="Freeform 101"/>
                <p:cNvSpPr>
                  <a:spLocks/>
                </p:cNvSpPr>
                <p:nvPr/>
              </p:nvSpPr>
              <p:spPr bwMode="ltGray">
                <a:xfrm>
                  <a:off x="1351" y="202"/>
                  <a:ext cx="230" cy="107"/>
                </a:xfrm>
                <a:custGeom>
                  <a:avLst/>
                  <a:gdLst/>
                  <a:ahLst/>
                  <a:cxnLst>
                    <a:cxn ang="0">
                      <a:pos x="8" y="68"/>
                    </a:cxn>
                    <a:cxn ang="0">
                      <a:pos x="56" y="40"/>
                    </a:cxn>
                    <a:cxn ang="0">
                      <a:pos x="76" y="4"/>
                    </a:cxn>
                    <a:cxn ang="0">
                      <a:pos x="100" y="16"/>
                    </a:cxn>
                    <a:cxn ang="0">
                      <a:pos x="136" y="0"/>
                    </a:cxn>
                    <a:cxn ang="0">
                      <a:pos x="164" y="16"/>
                    </a:cxn>
                    <a:cxn ang="0">
                      <a:pos x="184" y="20"/>
                    </a:cxn>
                    <a:cxn ang="0">
                      <a:pos x="180" y="36"/>
                    </a:cxn>
                    <a:cxn ang="0">
                      <a:pos x="164" y="32"/>
                    </a:cxn>
                    <a:cxn ang="0">
                      <a:pos x="128" y="32"/>
                    </a:cxn>
                    <a:cxn ang="0">
                      <a:pos x="100" y="48"/>
                    </a:cxn>
                    <a:cxn ang="0">
                      <a:pos x="124" y="56"/>
                    </a:cxn>
                    <a:cxn ang="0">
                      <a:pos x="92" y="64"/>
                    </a:cxn>
                    <a:cxn ang="0">
                      <a:pos x="60" y="52"/>
                    </a:cxn>
                    <a:cxn ang="0">
                      <a:pos x="52" y="64"/>
                    </a:cxn>
                    <a:cxn ang="0">
                      <a:pos x="28" y="68"/>
                    </a:cxn>
                    <a:cxn ang="0">
                      <a:pos x="8" y="68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7" name="Freeform 102"/>
                <p:cNvSpPr>
                  <a:spLocks/>
                </p:cNvSpPr>
                <p:nvPr/>
              </p:nvSpPr>
              <p:spPr bwMode="ltGray">
                <a:xfrm>
                  <a:off x="1758" y="198"/>
                  <a:ext cx="220" cy="56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78" y="38"/>
                    </a:cxn>
                    <a:cxn ang="0">
                      <a:pos x="114" y="22"/>
                    </a:cxn>
                    <a:cxn ang="0">
                      <a:pos x="166" y="26"/>
                    </a:cxn>
                    <a:cxn ang="0">
                      <a:pos x="138" y="26"/>
                    </a:cxn>
                    <a:cxn ang="0">
                      <a:pos x="86" y="46"/>
                    </a:cxn>
                    <a:cxn ang="0">
                      <a:pos x="2" y="22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8" name="Freeform 103"/>
                <p:cNvSpPr>
                  <a:spLocks/>
                </p:cNvSpPr>
                <p:nvPr/>
              </p:nvSpPr>
              <p:spPr bwMode="ltGray">
                <a:xfrm>
                  <a:off x="1637" y="312"/>
                  <a:ext cx="298" cy="135"/>
                </a:xfrm>
                <a:custGeom>
                  <a:avLst/>
                  <a:gdLst/>
                  <a:ahLst/>
                  <a:cxnLst>
                    <a:cxn ang="0">
                      <a:pos x="36" y="108"/>
                    </a:cxn>
                    <a:cxn ang="0">
                      <a:pos x="0" y="88"/>
                    </a:cxn>
                    <a:cxn ang="0">
                      <a:pos x="28" y="64"/>
                    </a:cxn>
                    <a:cxn ang="0">
                      <a:pos x="32" y="52"/>
                    </a:cxn>
                    <a:cxn ang="0">
                      <a:pos x="56" y="44"/>
                    </a:cxn>
                    <a:cxn ang="0">
                      <a:pos x="60" y="32"/>
                    </a:cxn>
                    <a:cxn ang="0">
                      <a:pos x="168" y="4"/>
                    </a:cxn>
                    <a:cxn ang="0">
                      <a:pos x="180" y="8"/>
                    </a:cxn>
                    <a:cxn ang="0">
                      <a:pos x="204" y="0"/>
                    </a:cxn>
                    <a:cxn ang="0">
                      <a:pos x="216" y="20"/>
                    </a:cxn>
                    <a:cxn ang="0">
                      <a:pos x="144" y="36"/>
                    </a:cxn>
                    <a:cxn ang="0">
                      <a:pos x="64" y="56"/>
                    </a:cxn>
                    <a:cxn ang="0">
                      <a:pos x="52" y="84"/>
                    </a:cxn>
                    <a:cxn ang="0">
                      <a:pos x="36" y="108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9" name="Freeform 104"/>
                <p:cNvSpPr>
                  <a:spLocks/>
                </p:cNvSpPr>
                <p:nvPr/>
              </p:nvSpPr>
              <p:spPr bwMode="ltGray">
                <a:xfrm>
                  <a:off x="480" y="1036"/>
                  <a:ext cx="39" cy="3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0" name="Freeform 105"/>
                <p:cNvSpPr>
                  <a:spLocks/>
                </p:cNvSpPr>
                <p:nvPr/>
              </p:nvSpPr>
              <p:spPr bwMode="ltGray">
                <a:xfrm>
                  <a:off x="437" y="1086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1" name="Freeform 106"/>
                <p:cNvSpPr>
                  <a:spLocks/>
                </p:cNvSpPr>
                <p:nvPr/>
              </p:nvSpPr>
              <p:spPr bwMode="ltGray">
                <a:xfrm>
                  <a:off x="618" y="1240"/>
                  <a:ext cx="93" cy="2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2" name="Freeform 107"/>
                <p:cNvSpPr>
                  <a:spLocks/>
                </p:cNvSpPr>
                <p:nvPr/>
              </p:nvSpPr>
              <p:spPr bwMode="ltGray">
                <a:xfrm>
                  <a:off x="777" y="1237"/>
                  <a:ext cx="53" cy="5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3" name="Freeform 108"/>
                <p:cNvSpPr>
                  <a:spLocks/>
                </p:cNvSpPr>
                <p:nvPr/>
              </p:nvSpPr>
              <p:spPr bwMode="ltGray">
                <a:xfrm>
                  <a:off x="353" y="1085"/>
                  <a:ext cx="37" cy="37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9" name="Group 109"/>
              <p:cNvGrpSpPr>
                <a:grpSpLocks/>
              </p:cNvGrpSpPr>
              <p:nvPr/>
            </p:nvGrpSpPr>
            <p:grpSpPr bwMode="auto">
              <a:xfrm>
                <a:off x="24" y="553"/>
                <a:ext cx="5695" cy="3119"/>
                <a:chOff x="-306" y="90"/>
                <a:chExt cx="6396" cy="3513"/>
              </a:xfrm>
            </p:grpSpPr>
            <p:sp>
              <p:nvSpPr>
                <p:cNvPr id="10" name="Freeform 110"/>
                <p:cNvSpPr>
                  <a:spLocks/>
                </p:cNvSpPr>
                <p:nvPr/>
              </p:nvSpPr>
              <p:spPr bwMode="ltGray">
                <a:xfrm>
                  <a:off x="2136" y="2426"/>
                  <a:ext cx="729" cy="671"/>
                </a:xfrm>
                <a:custGeom>
                  <a:avLst/>
                  <a:gdLst/>
                  <a:ahLst/>
                  <a:cxnLst>
                    <a:cxn ang="0">
                      <a:pos x="288" y="22"/>
                    </a:cxn>
                    <a:cxn ang="0">
                      <a:pos x="332" y="28"/>
                    </a:cxn>
                    <a:cxn ang="0">
                      <a:pos x="320" y="60"/>
                    </a:cxn>
                    <a:cxn ang="0">
                      <a:pos x="366" y="114"/>
                    </a:cxn>
                    <a:cxn ang="0">
                      <a:pos x="390" y="130"/>
                    </a:cxn>
                    <a:cxn ang="0">
                      <a:pos x="404" y="66"/>
                    </a:cxn>
                    <a:cxn ang="0">
                      <a:pos x="418" y="0"/>
                    </a:cxn>
                    <a:cxn ang="0">
                      <a:pos x="450" y="62"/>
                    </a:cxn>
                    <a:cxn ang="0">
                      <a:pos x="470" y="94"/>
                    </a:cxn>
                    <a:cxn ang="0">
                      <a:pos x="502" y="166"/>
                    </a:cxn>
                    <a:cxn ang="0">
                      <a:pos x="534" y="202"/>
                    </a:cxn>
                    <a:cxn ang="0">
                      <a:pos x="550" y="224"/>
                    </a:cxn>
                    <a:cxn ang="0">
                      <a:pos x="582" y="272"/>
                    </a:cxn>
                    <a:cxn ang="0">
                      <a:pos x="576" y="390"/>
                    </a:cxn>
                    <a:cxn ang="0">
                      <a:pos x="546" y="454"/>
                    </a:cxn>
                    <a:cxn ang="0">
                      <a:pos x="536" y="478"/>
                    </a:cxn>
                    <a:cxn ang="0">
                      <a:pos x="508" y="512"/>
                    </a:cxn>
                    <a:cxn ang="0">
                      <a:pos x="482" y="534"/>
                    </a:cxn>
                    <a:cxn ang="0">
                      <a:pos x="450" y="530"/>
                    </a:cxn>
                    <a:cxn ang="0">
                      <a:pos x="402" y="510"/>
                    </a:cxn>
                    <a:cxn ang="0">
                      <a:pos x="390" y="476"/>
                    </a:cxn>
                    <a:cxn ang="0">
                      <a:pos x="360" y="480"/>
                    </a:cxn>
                    <a:cxn ang="0">
                      <a:pos x="362" y="424"/>
                    </a:cxn>
                    <a:cxn ang="0">
                      <a:pos x="360" y="422"/>
                    </a:cxn>
                    <a:cxn ang="0">
                      <a:pos x="338" y="454"/>
                    </a:cxn>
                    <a:cxn ang="0">
                      <a:pos x="322" y="428"/>
                    </a:cxn>
                    <a:cxn ang="0">
                      <a:pos x="268" y="398"/>
                    </a:cxn>
                    <a:cxn ang="0">
                      <a:pos x="186" y="416"/>
                    </a:cxn>
                    <a:cxn ang="0">
                      <a:pos x="162" y="442"/>
                    </a:cxn>
                    <a:cxn ang="0">
                      <a:pos x="128" y="440"/>
                    </a:cxn>
                    <a:cxn ang="0">
                      <a:pos x="82" y="466"/>
                    </a:cxn>
                    <a:cxn ang="0">
                      <a:pos x="52" y="414"/>
                    </a:cxn>
                    <a:cxn ang="0">
                      <a:pos x="8" y="314"/>
                    </a:cxn>
                    <a:cxn ang="0">
                      <a:pos x="0" y="258"/>
                    </a:cxn>
                    <a:cxn ang="0">
                      <a:pos x="40" y="186"/>
                    </a:cxn>
                    <a:cxn ang="0">
                      <a:pos x="116" y="140"/>
                    </a:cxn>
                    <a:cxn ang="0">
                      <a:pos x="140" y="124"/>
                    </a:cxn>
                    <a:cxn ang="0">
                      <a:pos x="146" y="114"/>
                    </a:cxn>
                    <a:cxn ang="0">
                      <a:pos x="168" y="68"/>
                    </a:cxn>
                    <a:cxn ang="0">
                      <a:pos x="208" y="84"/>
                    </a:cxn>
                    <a:cxn ang="0">
                      <a:pos x="234" y="70"/>
                    </a:cxn>
                    <a:cxn ang="0">
                      <a:pos x="236" y="38"/>
                    </a:cxn>
                    <a:cxn ang="0">
                      <a:pos x="264" y="24"/>
                    </a:cxn>
                    <a:cxn ang="0">
                      <a:pos x="270" y="12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" name="Freeform 111"/>
                <p:cNvSpPr>
                  <a:spLocks/>
                </p:cNvSpPr>
                <p:nvPr/>
              </p:nvSpPr>
              <p:spPr bwMode="ltGray">
                <a:xfrm>
                  <a:off x="2705" y="3115"/>
                  <a:ext cx="76" cy="99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32" y="28"/>
                    </a:cxn>
                    <a:cxn ang="0">
                      <a:pos x="52" y="0"/>
                    </a:cxn>
                    <a:cxn ang="0">
                      <a:pos x="56" y="18"/>
                    </a:cxn>
                    <a:cxn ang="0">
                      <a:pos x="26" y="78"/>
                    </a:cxn>
                    <a:cxn ang="0">
                      <a:pos x="16" y="54"/>
                    </a:cxn>
                    <a:cxn ang="0">
                      <a:pos x="0" y="30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" name="Freeform 112"/>
                <p:cNvSpPr>
                  <a:spLocks/>
                </p:cNvSpPr>
                <p:nvPr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95" y="12"/>
                    </a:cxn>
                    <a:cxn ang="0">
                      <a:pos x="113" y="18"/>
                    </a:cxn>
                    <a:cxn ang="0">
                      <a:pos x="83" y="64"/>
                    </a:cxn>
                    <a:cxn ang="0">
                      <a:pos x="79" y="76"/>
                    </a:cxn>
                    <a:cxn ang="0">
                      <a:pos x="67" y="84"/>
                    </a:cxn>
                    <a:cxn ang="0">
                      <a:pos x="53" y="120"/>
                    </a:cxn>
                    <a:cxn ang="0">
                      <a:pos x="49" y="132"/>
                    </a:cxn>
                    <a:cxn ang="0">
                      <a:pos x="31" y="138"/>
                    </a:cxn>
                    <a:cxn ang="0">
                      <a:pos x="17" y="152"/>
                    </a:cxn>
                    <a:cxn ang="0">
                      <a:pos x="21" y="138"/>
                    </a:cxn>
                    <a:cxn ang="0">
                      <a:pos x="7" y="126"/>
                    </a:cxn>
                    <a:cxn ang="0">
                      <a:pos x="41" y="68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" name="Freeform 113"/>
                <p:cNvSpPr>
                  <a:spLocks/>
                </p:cNvSpPr>
                <p:nvPr/>
              </p:nvSpPr>
              <p:spPr bwMode="ltGray">
                <a:xfrm>
                  <a:off x="3187" y="2945"/>
                  <a:ext cx="120" cy="176"/>
                </a:xfrm>
                <a:custGeom>
                  <a:avLst/>
                  <a:gdLst/>
                  <a:ahLst/>
                  <a:cxnLst>
                    <a:cxn ang="0">
                      <a:pos x="62" y="97"/>
                    </a:cxn>
                    <a:cxn ang="0">
                      <a:pos x="60" y="117"/>
                    </a:cxn>
                    <a:cxn ang="0">
                      <a:pos x="48" y="125"/>
                    </a:cxn>
                    <a:cxn ang="0">
                      <a:pos x="34" y="135"/>
                    </a:cxn>
                    <a:cxn ang="0">
                      <a:pos x="36" y="111"/>
                    </a:cxn>
                    <a:cxn ang="0">
                      <a:pos x="24" y="103"/>
                    </a:cxn>
                    <a:cxn ang="0">
                      <a:pos x="24" y="85"/>
                    </a:cxn>
                    <a:cxn ang="0">
                      <a:pos x="32" y="73"/>
                    </a:cxn>
                    <a:cxn ang="0">
                      <a:pos x="12" y="27"/>
                    </a:cxn>
                    <a:cxn ang="0">
                      <a:pos x="0" y="3"/>
                    </a:cxn>
                    <a:cxn ang="0">
                      <a:pos x="18" y="9"/>
                    </a:cxn>
                    <a:cxn ang="0">
                      <a:pos x="30" y="33"/>
                    </a:cxn>
                    <a:cxn ang="0">
                      <a:pos x="50" y="57"/>
                    </a:cxn>
                    <a:cxn ang="0">
                      <a:pos x="56" y="73"/>
                    </a:cxn>
                    <a:cxn ang="0">
                      <a:pos x="76" y="61"/>
                    </a:cxn>
                    <a:cxn ang="0">
                      <a:pos x="66" y="87"/>
                    </a:cxn>
                    <a:cxn ang="0">
                      <a:pos x="68" y="93"/>
                    </a:cxn>
                    <a:cxn ang="0">
                      <a:pos x="62" y="97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" name="Freeform 114"/>
                <p:cNvSpPr>
                  <a:spLocks/>
                </p:cNvSpPr>
                <p:nvPr/>
              </p:nvSpPr>
              <p:spPr bwMode="ltGray">
                <a:xfrm>
                  <a:off x="3053" y="2635"/>
                  <a:ext cx="60" cy="71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" y="3"/>
                    </a:cxn>
                    <a:cxn ang="0">
                      <a:pos x="7" y="1"/>
                    </a:cxn>
                    <a:cxn ang="0">
                      <a:pos x="17" y="13"/>
                    </a:cxn>
                    <a:cxn ang="0">
                      <a:pos x="23" y="33"/>
                    </a:cxn>
                    <a:cxn ang="0">
                      <a:pos x="41" y="41"/>
                    </a:cxn>
                    <a:cxn ang="0">
                      <a:pos x="31" y="51"/>
                    </a:cxn>
                    <a:cxn ang="0">
                      <a:pos x="19" y="41"/>
                    </a:cxn>
                    <a:cxn ang="0">
                      <a:pos x="11" y="29"/>
                    </a:cxn>
                    <a:cxn ang="0">
                      <a:pos x="7" y="1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" name="Freeform 115"/>
                <p:cNvSpPr>
                  <a:spLocks/>
                </p:cNvSpPr>
                <p:nvPr/>
              </p:nvSpPr>
              <p:spPr bwMode="ltGray">
                <a:xfrm>
                  <a:off x="3071" y="2513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1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6" name="Freeform 116"/>
                <p:cNvSpPr>
                  <a:spLocks/>
                </p:cNvSpPr>
                <p:nvPr/>
              </p:nvSpPr>
              <p:spPr bwMode="ltGray">
                <a:xfrm>
                  <a:off x="3092" y="2516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1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7" name="Freeform 117"/>
                <p:cNvSpPr>
                  <a:spLocks/>
                </p:cNvSpPr>
                <p:nvPr/>
              </p:nvSpPr>
              <p:spPr bwMode="ltGray">
                <a:xfrm>
                  <a:off x="3095" y="2539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5" y="12"/>
                    </a:cxn>
                    <a:cxn ang="0">
                      <a:pos x="9" y="1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" name="Freeform 118"/>
                <p:cNvSpPr>
                  <a:spLocks/>
                </p:cNvSpPr>
                <p:nvPr/>
              </p:nvSpPr>
              <p:spPr bwMode="ltGray">
                <a:xfrm>
                  <a:off x="3121" y="2577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11" y="14"/>
                    </a:cxn>
                    <a:cxn ang="0">
                      <a:pos x="1" y="1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9" name="Freeform 119"/>
                <p:cNvSpPr>
                  <a:spLocks/>
                </p:cNvSpPr>
                <p:nvPr/>
              </p:nvSpPr>
              <p:spPr bwMode="ltGray">
                <a:xfrm>
                  <a:off x="3409" y="2663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2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0" name="Freeform 120"/>
                <p:cNvSpPr>
                  <a:spLocks/>
                </p:cNvSpPr>
                <p:nvPr/>
              </p:nvSpPr>
              <p:spPr bwMode="ltGray">
                <a:xfrm>
                  <a:off x="3296" y="2559"/>
                  <a:ext cx="27" cy="33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2" y="10"/>
                    </a:cxn>
                    <a:cxn ang="0">
                      <a:pos x="2" y="20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1" name="Freeform 121"/>
                <p:cNvSpPr>
                  <a:spLocks/>
                </p:cNvSpPr>
                <p:nvPr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10" y="0"/>
                    </a:cxn>
                    <a:cxn ang="0">
                      <a:pos x="12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2" name="Freeform 122"/>
                <p:cNvSpPr>
                  <a:spLocks/>
                </p:cNvSpPr>
                <p:nvPr/>
              </p:nvSpPr>
              <p:spPr bwMode="ltGray">
                <a:xfrm>
                  <a:off x="3276" y="2354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3" name="Freeform 123"/>
                <p:cNvSpPr>
                  <a:spLocks/>
                </p:cNvSpPr>
                <p:nvPr/>
              </p:nvSpPr>
              <p:spPr bwMode="ltGray">
                <a:xfrm>
                  <a:off x="3493" y="2455"/>
                  <a:ext cx="26" cy="29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4" name="Freeform 124"/>
                <p:cNvSpPr>
                  <a:spLocks/>
                </p:cNvSpPr>
                <p:nvPr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5" name="Freeform 125"/>
                <p:cNvSpPr>
                  <a:spLocks/>
                </p:cNvSpPr>
                <p:nvPr/>
              </p:nvSpPr>
              <p:spPr bwMode="ltGray">
                <a:xfrm>
                  <a:off x="2435" y="2339"/>
                  <a:ext cx="28" cy="19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6" name="Freeform 126"/>
                <p:cNvSpPr>
                  <a:spLocks/>
                </p:cNvSpPr>
                <p:nvPr/>
              </p:nvSpPr>
              <p:spPr bwMode="ltGray">
                <a:xfrm>
                  <a:off x="2302" y="2363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7" name="Freeform 127"/>
                <p:cNvSpPr>
                  <a:spLocks/>
                </p:cNvSpPr>
                <p:nvPr/>
              </p:nvSpPr>
              <p:spPr bwMode="ltGray">
                <a:xfrm>
                  <a:off x="2216" y="2357"/>
                  <a:ext cx="82" cy="60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8" name="Freeform 128"/>
                <p:cNvSpPr>
                  <a:spLocks/>
                </p:cNvSpPr>
                <p:nvPr/>
              </p:nvSpPr>
              <p:spPr bwMode="ltGray">
                <a:xfrm>
                  <a:off x="1760" y="2031"/>
                  <a:ext cx="438" cy="34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9" name="Freeform 129"/>
                <p:cNvSpPr>
                  <a:spLocks/>
                </p:cNvSpPr>
                <p:nvPr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0" name="Freeform 130"/>
                <p:cNvSpPr>
                  <a:spLocks/>
                </p:cNvSpPr>
                <p:nvPr/>
              </p:nvSpPr>
              <p:spPr bwMode="ltGray">
                <a:xfrm>
                  <a:off x="2218" y="2126"/>
                  <a:ext cx="136" cy="45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1" name="Freeform 131"/>
                <p:cNvSpPr>
                  <a:spLocks/>
                </p:cNvSpPr>
                <p:nvPr/>
              </p:nvSpPr>
              <p:spPr bwMode="ltGray">
                <a:xfrm>
                  <a:off x="2211" y="2182"/>
                  <a:ext cx="94" cy="133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2" name="Freeform 132"/>
                <p:cNvSpPr>
                  <a:spLocks/>
                </p:cNvSpPr>
                <p:nvPr/>
              </p:nvSpPr>
              <p:spPr bwMode="ltGray">
                <a:xfrm>
                  <a:off x="2368" y="2111"/>
                  <a:ext cx="46" cy="7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3" name="Freeform 133"/>
                <p:cNvSpPr>
                  <a:spLocks/>
                </p:cNvSpPr>
                <p:nvPr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4" name="Freeform 134"/>
                <p:cNvSpPr>
                  <a:spLocks/>
                </p:cNvSpPr>
                <p:nvPr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5" name="Freeform 135"/>
                <p:cNvSpPr>
                  <a:spLocks/>
                </p:cNvSpPr>
                <p:nvPr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6" name="Freeform 136"/>
                <p:cNvSpPr>
                  <a:spLocks/>
                </p:cNvSpPr>
                <p:nvPr/>
              </p:nvSpPr>
              <p:spPr bwMode="ltGray">
                <a:xfrm>
                  <a:off x="2766" y="2227"/>
                  <a:ext cx="99" cy="98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7" name="Freeform 137"/>
                <p:cNvSpPr>
                  <a:spLocks/>
                </p:cNvSpPr>
                <p:nvPr/>
              </p:nvSpPr>
              <p:spPr bwMode="ltGray">
                <a:xfrm>
                  <a:off x="2971" y="2018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8" name="Freeform 138"/>
                <p:cNvSpPr>
                  <a:spLocks/>
                </p:cNvSpPr>
                <p:nvPr/>
              </p:nvSpPr>
              <p:spPr bwMode="ltGray">
                <a:xfrm>
                  <a:off x="3091" y="2169"/>
                  <a:ext cx="29" cy="2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39" name="Freeform 139"/>
                <p:cNvSpPr>
                  <a:spLocks/>
                </p:cNvSpPr>
                <p:nvPr/>
              </p:nvSpPr>
              <p:spPr bwMode="ltGray">
                <a:xfrm>
                  <a:off x="2699" y="1828"/>
                  <a:ext cx="25" cy="19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0" name="Freeform 140"/>
                <p:cNvSpPr>
                  <a:spLocks/>
                </p:cNvSpPr>
                <p:nvPr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1" name="Freeform 141"/>
                <p:cNvSpPr>
                  <a:spLocks/>
                </p:cNvSpPr>
                <p:nvPr/>
              </p:nvSpPr>
              <p:spPr bwMode="ltGray">
                <a:xfrm>
                  <a:off x="2270" y="1941"/>
                  <a:ext cx="99" cy="10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2" name="Freeform 142"/>
                <p:cNvSpPr>
                  <a:spLocks/>
                </p:cNvSpPr>
                <p:nvPr/>
              </p:nvSpPr>
              <p:spPr bwMode="ltGray">
                <a:xfrm>
                  <a:off x="2236" y="1724"/>
                  <a:ext cx="118" cy="220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3" name="Freeform 143"/>
                <p:cNvSpPr>
                  <a:spLocks/>
                </p:cNvSpPr>
                <p:nvPr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4" name="Freeform 144"/>
                <p:cNvSpPr>
                  <a:spLocks/>
                </p:cNvSpPr>
                <p:nvPr/>
              </p:nvSpPr>
              <p:spPr bwMode="ltGray">
                <a:xfrm>
                  <a:off x="2186" y="1901"/>
                  <a:ext cx="53" cy="62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5" name="Freeform 145"/>
                <p:cNvSpPr>
                  <a:spLocks/>
                </p:cNvSpPr>
                <p:nvPr/>
              </p:nvSpPr>
              <p:spPr bwMode="ltGray">
                <a:xfrm>
                  <a:off x="4822" y="1825"/>
                  <a:ext cx="1268" cy="1778"/>
                </a:xfrm>
                <a:custGeom>
                  <a:avLst/>
                  <a:gdLst/>
                  <a:ahLst/>
                  <a:cxnLst>
                    <a:cxn ang="0">
                      <a:pos x="396" y="66"/>
                    </a:cxn>
                    <a:cxn ang="0">
                      <a:pos x="447" y="0"/>
                    </a:cxn>
                    <a:cxn ang="0">
                      <a:pos x="462" y="18"/>
                    </a:cxn>
                    <a:cxn ang="0">
                      <a:pos x="489" y="15"/>
                    </a:cxn>
                    <a:cxn ang="0">
                      <a:pos x="534" y="27"/>
                    </a:cxn>
                    <a:cxn ang="0">
                      <a:pos x="573" y="33"/>
                    </a:cxn>
                    <a:cxn ang="0">
                      <a:pos x="615" y="27"/>
                    </a:cxn>
                    <a:cxn ang="0">
                      <a:pos x="669" y="111"/>
                    </a:cxn>
                    <a:cxn ang="0">
                      <a:pos x="708" y="129"/>
                    </a:cxn>
                    <a:cxn ang="0">
                      <a:pos x="756" y="135"/>
                    </a:cxn>
                    <a:cxn ang="0">
                      <a:pos x="783" y="171"/>
                    </a:cxn>
                    <a:cxn ang="0">
                      <a:pos x="804" y="228"/>
                    </a:cxn>
                    <a:cxn ang="0">
                      <a:pos x="786" y="270"/>
                    </a:cxn>
                    <a:cxn ang="0">
                      <a:pos x="834" y="294"/>
                    </a:cxn>
                    <a:cxn ang="0">
                      <a:pos x="891" y="318"/>
                    </a:cxn>
                    <a:cxn ang="0">
                      <a:pos x="894" y="333"/>
                    </a:cxn>
                    <a:cxn ang="0">
                      <a:pos x="921" y="324"/>
                    </a:cxn>
                    <a:cxn ang="0">
                      <a:pos x="990" y="378"/>
                    </a:cxn>
                    <a:cxn ang="0">
                      <a:pos x="1026" y="408"/>
                    </a:cxn>
                    <a:cxn ang="0">
                      <a:pos x="972" y="525"/>
                    </a:cxn>
                    <a:cxn ang="0">
                      <a:pos x="930" y="567"/>
                    </a:cxn>
                    <a:cxn ang="0">
                      <a:pos x="903" y="645"/>
                    </a:cxn>
                    <a:cxn ang="0">
                      <a:pos x="843" y="741"/>
                    </a:cxn>
                    <a:cxn ang="0">
                      <a:pos x="771" y="792"/>
                    </a:cxn>
                    <a:cxn ang="0">
                      <a:pos x="717" y="810"/>
                    </a:cxn>
                    <a:cxn ang="0">
                      <a:pos x="696" y="837"/>
                    </a:cxn>
                    <a:cxn ang="0">
                      <a:pos x="642" y="906"/>
                    </a:cxn>
                    <a:cxn ang="0">
                      <a:pos x="549" y="987"/>
                    </a:cxn>
                    <a:cxn ang="0">
                      <a:pos x="480" y="1023"/>
                    </a:cxn>
                    <a:cxn ang="0">
                      <a:pos x="459" y="1044"/>
                    </a:cxn>
                    <a:cxn ang="0">
                      <a:pos x="402" y="1098"/>
                    </a:cxn>
                    <a:cxn ang="0">
                      <a:pos x="333" y="1125"/>
                    </a:cxn>
                    <a:cxn ang="0">
                      <a:pos x="291" y="1125"/>
                    </a:cxn>
                    <a:cxn ang="0">
                      <a:pos x="282" y="1176"/>
                    </a:cxn>
                    <a:cxn ang="0">
                      <a:pos x="228" y="1218"/>
                    </a:cxn>
                    <a:cxn ang="0">
                      <a:pos x="174" y="1248"/>
                    </a:cxn>
                    <a:cxn ang="0">
                      <a:pos x="156" y="1284"/>
                    </a:cxn>
                    <a:cxn ang="0">
                      <a:pos x="117" y="1314"/>
                    </a:cxn>
                    <a:cxn ang="0">
                      <a:pos x="63" y="1347"/>
                    </a:cxn>
                    <a:cxn ang="0">
                      <a:pos x="54" y="1380"/>
                    </a:cxn>
                    <a:cxn ang="0">
                      <a:pos x="39" y="1410"/>
                    </a:cxn>
                    <a:cxn ang="0">
                      <a:pos x="18" y="1371"/>
                    </a:cxn>
                    <a:cxn ang="0">
                      <a:pos x="21" y="1332"/>
                    </a:cxn>
                    <a:cxn ang="0">
                      <a:pos x="105" y="1215"/>
                    </a:cxn>
                    <a:cxn ang="0">
                      <a:pos x="201" y="1095"/>
                    </a:cxn>
                    <a:cxn ang="0">
                      <a:pos x="234" y="1047"/>
                    </a:cxn>
                    <a:cxn ang="0">
                      <a:pos x="315" y="924"/>
                    </a:cxn>
                    <a:cxn ang="0">
                      <a:pos x="339" y="882"/>
                    </a:cxn>
                    <a:cxn ang="0">
                      <a:pos x="381" y="822"/>
                    </a:cxn>
                    <a:cxn ang="0">
                      <a:pos x="408" y="759"/>
                    </a:cxn>
                    <a:cxn ang="0">
                      <a:pos x="414" y="627"/>
                    </a:cxn>
                    <a:cxn ang="0">
                      <a:pos x="378" y="570"/>
                    </a:cxn>
                    <a:cxn ang="0">
                      <a:pos x="369" y="501"/>
                    </a:cxn>
                    <a:cxn ang="0">
                      <a:pos x="357" y="465"/>
                    </a:cxn>
                    <a:cxn ang="0">
                      <a:pos x="330" y="408"/>
                    </a:cxn>
                    <a:cxn ang="0">
                      <a:pos x="342" y="342"/>
                    </a:cxn>
                    <a:cxn ang="0">
                      <a:pos x="327" y="303"/>
                    </a:cxn>
                    <a:cxn ang="0">
                      <a:pos x="390" y="183"/>
                    </a:cxn>
                    <a:cxn ang="0">
                      <a:pos x="360" y="81"/>
                    </a:cxn>
                    <a:cxn ang="0">
                      <a:pos x="363" y="6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6" name="Freeform 146"/>
                <p:cNvSpPr>
                  <a:spLocks/>
                </p:cNvSpPr>
                <p:nvPr/>
              </p:nvSpPr>
              <p:spPr bwMode="ltGray">
                <a:xfrm>
                  <a:off x="5015" y="3516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0"/>
                    </a:cxn>
                    <a:cxn ang="0">
                      <a:pos x="42" y="18"/>
                    </a:cxn>
                    <a:cxn ang="0">
                      <a:pos x="24" y="39"/>
                    </a:cxn>
                    <a:cxn ang="0">
                      <a:pos x="15" y="36"/>
                    </a:cxn>
                    <a:cxn ang="0">
                      <a:pos x="12" y="27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7" name="Freeform 147"/>
                <p:cNvSpPr>
                  <a:spLocks/>
                </p:cNvSpPr>
                <p:nvPr/>
              </p:nvSpPr>
              <p:spPr bwMode="ltGray">
                <a:xfrm>
                  <a:off x="4077" y="903"/>
                  <a:ext cx="1214" cy="106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8" name="Freeform 148"/>
                <p:cNvSpPr>
                  <a:spLocks/>
                </p:cNvSpPr>
                <p:nvPr/>
              </p:nvSpPr>
              <p:spPr bwMode="ltGray">
                <a:xfrm>
                  <a:off x="3701" y="1645"/>
                  <a:ext cx="45" cy="61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9" name="Freeform 149"/>
                <p:cNvSpPr>
                  <a:spLocks/>
                </p:cNvSpPr>
                <p:nvPr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0" name="Freeform 150"/>
                <p:cNvSpPr>
                  <a:spLocks/>
                </p:cNvSpPr>
                <p:nvPr/>
              </p:nvSpPr>
              <p:spPr bwMode="ltGray">
                <a:xfrm>
                  <a:off x="5074" y="1513"/>
                  <a:ext cx="210" cy="12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1" name="Freeform 151"/>
                <p:cNvSpPr>
                  <a:spLocks/>
                </p:cNvSpPr>
                <p:nvPr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2" name="Freeform 152"/>
                <p:cNvSpPr>
                  <a:spLocks/>
                </p:cNvSpPr>
                <p:nvPr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3" name="Freeform 153"/>
                <p:cNvSpPr>
                  <a:spLocks/>
                </p:cNvSpPr>
                <p:nvPr/>
              </p:nvSpPr>
              <p:spPr bwMode="ltGray">
                <a:xfrm>
                  <a:off x="5159" y="1484"/>
                  <a:ext cx="48" cy="63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4" name="Freeform 154"/>
                <p:cNvSpPr>
                  <a:spLocks/>
                </p:cNvSpPr>
                <p:nvPr/>
              </p:nvSpPr>
              <p:spPr bwMode="ltGray">
                <a:xfrm>
                  <a:off x="5528" y="1685"/>
                  <a:ext cx="55" cy="99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5" name="Freeform 155"/>
                <p:cNvSpPr>
                  <a:spLocks/>
                </p:cNvSpPr>
                <p:nvPr/>
              </p:nvSpPr>
              <p:spPr bwMode="ltGray">
                <a:xfrm>
                  <a:off x="4164" y="90"/>
                  <a:ext cx="858" cy="473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340" y="68"/>
                    </a:cxn>
                    <a:cxn ang="0">
                      <a:pos x="484" y="132"/>
                    </a:cxn>
                    <a:cxn ang="0">
                      <a:pos x="612" y="200"/>
                    </a:cxn>
                    <a:cxn ang="0">
                      <a:pos x="588" y="208"/>
                    </a:cxn>
                    <a:cxn ang="0">
                      <a:pos x="592" y="248"/>
                    </a:cxn>
                    <a:cxn ang="0">
                      <a:pos x="596" y="268"/>
                    </a:cxn>
                    <a:cxn ang="0">
                      <a:pos x="608" y="304"/>
                    </a:cxn>
                    <a:cxn ang="0">
                      <a:pos x="624" y="328"/>
                    </a:cxn>
                    <a:cxn ang="0">
                      <a:pos x="684" y="356"/>
                    </a:cxn>
                    <a:cxn ang="0">
                      <a:pos x="676" y="376"/>
                    </a:cxn>
                    <a:cxn ang="0">
                      <a:pos x="572" y="340"/>
                    </a:cxn>
                    <a:cxn ang="0">
                      <a:pos x="540" y="332"/>
                    </a:cxn>
                    <a:cxn ang="0">
                      <a:pos x="520" y="304"/>
                    </a:cxn>
                    <a:cxn ang="0">
                      <a:pos x="516" y="316"/>
                    </a:cxn>
                    <a:cxn ang="0">
                      <a:pos x="480" y="296"/>
                    </a:cxn>
                    <a:cxn ang="0">
                      <a:pos x="424" y="264"/>
                    </a:cxn>
                    <a:cxn ang="0">
                      <a:pos x="400" y="236"/>
                    </a:cxn>
                    <a:cxn ang="0">
                      <a:pos x="368" y="224"/>
                    </a:cxn>
                    <a:cxn ang="0">
                      <a:pos x="308" y="192"/>
                    </a:cxn>
                    <a:cxn ang="0">
                      <a:pos x="264" y="168"/>
                    </a:cxn>
                    <a:cxn ang="0">
                      <a:pos x="180" y="136"/>
                    </a:cxn>
                    <a:cxn ang="0">
                      <a:pos x="116" y="132"/>
                    </a:cxn>
                    <a:cxn ang="0">
                      <a:pos x="72" y="132"/>
                    </a:cxn>
                    <a:cxn ang="0">
                      <a:pos x="68" y="120"/>
                    </a:cxn>
                    <a:cxn ang="0">
                      <a:pos x="56" y="112"/>
                    </a:cxn>
                    <a:cxn ang="0">
                      <a:pos x="20" y="100"/>
                    </a:cxn>
                    <a:cxn ang="0">
                      <a:pos x="0" y="60"/>
                    </a:cxn>
                    <a:cxn ang="0">
                      <a:pos x="48" y="40"/>
                    </a:cxn>
                    <a:cxn ang="0">
                      <a:pos x="56" y="52"/>
                    </a:cxn>
                    <a:cxn ang="0">
                      <a:pos x="80" y="44"/>
                    </a:cxn>
                    <a:cxn ang="0">
                      <a:pos x="96" y="48"/>
                    </a:cxn>
                    <a:cxn ang="0">
                      <a:pos x="108" y="52"/>
                    </a:cxn>
                    <a:cxn ang="0">
                      <a:pos x="96" y="20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6" name="Freeform 156"/>
                <p:cNvSpPr>
                  <a:spLocks/>
                </p:cNvSpPr>
                <p:nvPr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/>
                  <a:ahLst/>
                  <a:cxnLst>
                    <a:cxn ang="0">
                      <a:pos x="16" y="26"/>
                    </a:cxn>
                    <a:cxn ang="0">
                      <a:pos x="40" y="22"/>
                    </a:cxn>
                    <a:cxn ang="0">
                      <a:pos x="64" y="10"/>
                    </a:cxn>
                    <a:cxn ang="0">
                      <a:pos x="88" y="2"/>
                    </a:cxn>
                    <a:cxn ang="0">
                      <a:pos x="152" y="6"/>
                    </a:cxn>
                    <a:cxn ang="0">
                      <a:pos x="176" y="14"/>
                    </a:cxn>
                    <a:cxn ang="0">
                      <a:pos x="184" y="70"/>
                    </a:cxn>
                    <a:cxn ang="0">
                      <a:pos x="208" y="102"/>
                    </a:cxn>
                    <a:cxn ang="0">
                      <a:pos x="196" y="106"/>
                    </a:cxn>
                    <a:cxn ang="0">
                      <a:pos x="184" y="102"/>
                    </a:cxn>
                    <a:cxn ang="0">
                      <a:pos x="180" y="114"/>
                    </a:cxn>
                    <a:cxn ang="0">
                      <a:pos x="164" y="118"/>
                    </a:cxn>
                    <a:cxn ang="0">
                      <a:pos x="144" y="90"/>
                    </a:cxn>
                    <a:cxn ang="0">
                      <a:pos x="112" y="70"/>
                    </a:cxn>
                    <a:cxn ang="0">
                      <a:pos x="72" y="62"/>
                    </a:cxn>
                    <a:cxn ang="0">
                      <a:pos x="24" y="50"/>
                    </a:cxn>
                    <a:cxn ang="0">
                      <a:pos x="0" y="42"/>
                    </a:cxn>
                    <a:cxn ang="0">
                      <a:pos x="16" y="26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7" name="Freeform 157"/>
                <p:cNvSpPr>
                  <a:spLocks/>
                </p:cNvSpPr>
                <p:nvPr/>
              </p:nvSpPr>
              <p:spPr bwMode="ltGray">
                <a:xfrm>
                  <a:off x="3758" y="347"/>
                  <a:ext cx="101" cy="90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52" y="12"/>
                    </a:cxn>
                    <a:cxn ang="0">
                      <a:pos x="76" y="28"/>
                    </a:cxn>
                    <a:cxn ang="0">
                      <a:pos x="68" y="48"/>
                    </a:cxn>
                    <a:cxn ang="0">
                      <a:pos x="60" y="72"/>
                    </a:cxn>
                    <a:cxn ang="0">
                      <a:pos x="40" y="68"/>
                    </a:cxn>
                    <a:cxn ang="0">
                      <a:pos x="16" y="52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8" name="Freeform 158"/>
                <p:cNvSpPr>
                  <a:spLocks/>
                </p:cNvSpPr>
                <p:nvPr/>
              </p:nvSpPr>
              <p:spPr bwMode="ltGray">
                <a:xfrm>
                  <a:off x="3745" y="280"/>
                  <a:ext cx="47" cy="62"/>
                </a:xfrm>
                <a:custGeom>
                  <a:avLst/>
                  <a:gdLst/>
                  <a:ahLst/>
                  <a:cxnLst>
                    <a:cxn ang="0">
                      <a:pos x="7" y="33"/>
                    </a:cxn>
                    <a:cxn ang="0">
                      <a:pos x="39" y="21"/>
                    </a:cxn>
                    <a:cxn ang="0">
                      <a:pos x="19" y="49"/>
                    </a:cxn>
                    <a:cxn ang="0">
                      <a:pos x="7" y="45"/>
                    </a:cxn>
                    <a:cxn ang="0">
                      <a:pos x="7" y="33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59" name="Freeform 159"/>
                <p:cNvSpPr>
                  <a:spLocks/>
                </p:cNvSpPr>
                <p:nvPr/>
              </p:nvSpPr>
              <p:spPr bwMode="ltGray">
                <a:xfrm>
                  <a:off x="3822" y="294"/>
                  <a:ext cx="119" cy="6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2" y="6"/>
                    </a:cxn>
                    <a:cxn ang="0">
                      <a:pos x="92" y="26"/>
                    </a:cxn>
                    <a:cxn ang="0">
                      <a:pos x="60" y="34"/>
                    </a:cxn>
                    <a:cxn ang="0">
                      <a:pos x="56" y="46"/>
                    </a:cxn>
                    <a:cxn ang="0">
                      <a:pos x="44" y="50"/>
                    </a:cxn>
                    <a:cxn ang="0">
                      <a:pos x="28" y="3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0" name="Freeform 160"/>
                <p:cNvSpPr>
                  <a:spLocks/>
                </p:cNvSpPr>
                <p:nvPr/>
              </p:nvSpPr>
              <p:spPr bwMode="ltGray">
                <a:xfrm>
                  <a:off x="3813" y="261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1" name="Freeform 161"/>
                <p:cNvSpPr>
                  <a:spLocks/>
                </p:cNvSpPr>
                <p:nvPr/>
              </p:nvSpPr>
              <p:spPr bwMode="ltGray">
                <a:xfrm>
                  <a:off x="3892" y="183"/>
                  <a:ext cx="119" cy="98"/>
                </a:xfrm>
                <a:custGeom>
                  <a:avLst/>
                  <a:gdLst/>
                  <a:ahLst/>
                  <a:cxnLst>
                    <a:cxn ang="0">
                      <a:pos x="20" y="30"/>
                    </a:cxn>
                    <a:cxn ang="0">
                      <a:pos x="48" y="22"/>
                    </a:cxn>
                    <a:cxn ang="0">
                      <a:pos x="96" y="42"/>
                    </a:cxn>
                    <a:cxn ang="0">
                      <a:pos x="44" y="58"/>
                    </a:cxn>
                    <a:cxn ang="0">
                      <a:pos x="40" y="46"/>
                    </a:cxn>
                    <a:cxn ang="0">
                      <a:pos x="20" y="30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2" name="Freeform 162"/>
                <p:cNvSpPr>
                  <a:spLocks/>
                </p:cNvSpPr>
                <p:nvPr/>
              </p:nvSpPr>
              <p:spPr bwMode="ltGray">
                <a:xfrm>
                  <a:off x="3959" y="280"/>
                  <a:ext cx="89" cy="55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22" y="1"/>
                    </a:cxn>
                    <a:cxn ang="0">
                      <a:pos x="46" y="17"/>
                    </a:cxn>
                    <a:cxn ang="0">
                      <a:pos x="46" y="45"/>
                    </a:cxn>
                    <a:cxn ang="0">
                      <a:pos x="6" y="33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3" name="Freeform 163"/>
                <p:cNvSpPr>
                  <a:spLocks/>
                </p:cNvSpPr>
                <p:nvPr/>
              </p:nvSpPr>
              <p:spPr bwMode="ltGray">
                <a:xfrm>
                  <a:off x="4016" y="345"/>
                  <a:ext cx="104" cy="79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64" y="30"/>
                    </a:cxn>
                    <a:cxn ang="0">
                      <a:pos x="24" y="34"/>
                    </a:cxn>
                    <a:cxn ang="0">
                      <a:pos x="0" y="14"/>
                    </a:cxn>
                    <a:cxn ang="0">
                      <a:pos x="8" y="2"/>
                    </a:cxn>
                    <a:cxn ang="0">
                      <a:pos x="20" y="6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4" name="Freeform 164"/>
                <p:cNvSpPr>
                  <a:spLocks/>
                </p:cNvSpPr>
                <p:nvPr/>
              </p:nvSpPr>
              <p:spPr bwMode="ltGray">
                <a:xfrm>
                  <a:off x="4083" y="345"/>
                  <a:ext cx="95" cy="56"/>
                </a:xfrm>
                <a:custGeom>
                  <a:avLst/>
                  <a:gdLst/>
                  <a:ahLst/>
                  <a:cxnLst>
                    <a:cxn ang="0">
                      <a:pos x="21" y="6"/>
                    </a:cxn>
                    <a:cxn ang="0">
                      <a:pos x="53" y="14"/>
                    </a:cxn>
                    <a:cxn ang="0">
                      <a:pos x="77" y="22"/>
                    </a:cxn>
                    <a:cxn ang="0">
                      <a:pos x="41" y="38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5" name="Freeform 165"/>
                <p:cNvSpPr>
                  <a:spLocks/>
                </p:cNvSpPr>
                <p:nvPr/>
              </p:nvSpPr>
              <p:spPr bwMode="ltGray">
                <a:xfrm>
                  <a:off x="4070" y="292"/>
                  <a:ext cx="174" cy="46"/>
                </a:xfrm>
                <a:custGeom>
                  <a:avLst/>
                  <a:gdLst/>
                  <a:ahLst/>
                  <a:cxnLst>
                    <a:cxn ang="0">
                      <a:pos x="32" y="16"/>
                    </a:cxn>
                    <a:cxn ang="0">
                      <a:pos x="56" y="16"/>
                    </a:cxn>
                    <a:cxn ang="0">
                      <a:pos x="100" y="0"/>
                    </a:cxn>
                    <a:cxn ang="0">
                      <a:pos x="124" y="4"/>
                    </a:cxn>
                    <a:cxn ang="0">
                      <a:pos x="112" y="32"/>
                    </a:cxn>
                    <a:cxn ang="0">
                      <a:pos x="96" y="28"/>
                    </a:cxn>
                    <a:cxn ang="0">
                      <a:pos x="72" y="36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6" name="Freeform 166"/>
                <p:cNvSpPr>
                  <a:spLocks/>
                </p:cNvSpPr>
                <p:nvPr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/>
                  <a:ahLst/>
                  <a:cxnLst>
                    <a:cxn ang="0">
                      <a:pos x="47" y="64"/>
                    </a:cxn>
                    <a:cxn ang="0">
                      <a:pos x="7" y="32"/>
                    </a:cxn>
                    <a:cxn ang="0">
                      <a:pos x="27" y="20"/>
                    </a:cxn>
                    <a:cxn ang="0">
                      <a:pos x="67" y="32"/>
                    </a:cxn>
                    <a:cxn ang="0">
                      <a:pos x="135" y="40"/>
                    </a:cxn>
                    <a:cxn ang="0">
                      <a:pos x="159" y="48"/>
                    </a:cxn>
                    <a:cxn ang="0">
                      <a:pos x="207" y="56"/>
                    </a:cxn>
                    <a:cxn ang="0">
                      <a:pos x="303" y="92"/>
                    </a:cxn>
                    <a:cxn ang="0">
                      <a:pos x="327" y="84"/>
                    </a:cxn>
                    <a:cxn ang="0">
                      <a:pos x="359" y="92"/>
                    </a:cxn>
                    <a:cxn ang="0">
                      <a:pos x="347" y="124"/>
                    </a:cxn>
                    <a:cxn ang="0">
                      <a:pos x="311" y="108"/>
                    </a:cxn>
                    <a:cxn ang="0">
                      <a:pos x="291" y="112"/>
                    </a:cxn>
                    <a:cxn ang="0">
                      <a:pos x="303" y="116"/>
                    </a:cxn>
                    <a:cxn ang="0">
                      <a:pos x="355" y="140"/>
                    </a:cxn>
                    <a:cxn ang="0">
                      <a:pos x="403" y="164"/>
                    </a:cxn>
                    <a:cxn ang="0">
                      <a:pos x="359" y="188"/>
                    </a:cxn>
                    <a:cxn ang="0">
                      <a:pos x="311" y="160"/>
                    </a:cxn>
                    <a:cxn ang="0">
                      <a:pos x="255" y="172"/>
                    </a:cxn>
                    <a:cxn ang="0">
                      <a:pos x="259" y="148"/>
                    </a:cxn>
                    <a:cxn ang="0">
                      <a:pos x="271" y="140"/>
                    </a:cxn>
                    <a:cxn ang="0">
                      <a:pos x="235" y="132"/>
                    </a:cxn>
                    <a:cxn ang="0">
                      <a:pos x="247" y="124"/>
                    </a:cxn>
                    <a:cxn ang="0">
                      <a:pos x="259" y="120"/>
                    </a:cxn>
                    <a:cxn ang="0">
                      <a:pos x="231" y="104"/>
                    </a:cxn>
                    <a:cxn ang="0">
                      <a:pos x="131" y="64"/>
                    </a:cxn>
                    <a:cxn ang="0">
                      <a:pos x="119" y="68"/>
                    </a:cxn>
                    <a:cxn ang="0">
                      <a:pos x="107" y="64"/>
                    </a:cxn>
                    <a:cxn ang="0">
                      <a:pos x="67" y="76"/>
                    </a:cxn>
                    <a:cxn ang="0">
                      <a:pos x="47" y="64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7" name="Freeform 167"/>
                <p:cNvSpPr>
                  <a:spLocks/>
                </p:cNvSpPr>
                <p:nvPr/>
              </p:nvSpPr>
              <p:spPr bwMode="ltGray">
                <a:xfrm>
                  <a:off x="4409" y="429"/>
                  <a:ext cx="53" cy="50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34" y="19"/>
                    </a:cxn>
                    <a:cxn ang="0">
                      <a:pos x="42" y="31"/>
                    </a:cxn>
                    <a:cxn ang="0">
                      <a:pos x="18" y="2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8" name="Freeform 168"/>
                <p:cNvSpPr>
                  <a:spLocks/>
                </p:cNvSpPr>
                <p:nvPr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/>
                  <a:ahLst/>
                  <a:cxnLst>
                    <a:cxn ang="0">
                      <a:pos x="16" y="12"/>
                    </a:cxn>
                    <a:cxn ang="0">
                      <a:pos x="56" y="16"/>
                    </a:cxn>
                    <a:cxn ang="0">
                      <a:pos x="64" y="28"/>
                    </a:cxn>
                    <a:cxn ang="0">
                      <a:pos x="28" y="44"/>
                    </a:cxn>
                    <a:cxn ang="0">
                      <a:pos x="0" y="12"/>
                    </a:cxn>
                    <a:cxn ang="0">
                      <a:pos x="16" y="12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69" name="Freeform 169"/>
                <p:cNvSpPr>
                  <a:spLocks/>
                </p:cNvSpPr>
                <p:nvPr/>
              </p:nvSpPr>
              <p:spPr bwMode="ltGray">
                <a:xfrm>
                  <a:off x="4476" y="569"/>
                  <a:ext cx="24" cy="28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16" y="4"/>
                    </a:cxn>
                    <a:cxn ang="0">
                      <a:pos x="12" y="20"/>
                    </a:cxn>
                    <a:cxn ang="0">
                      <a:pos x="0" y="16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0" name="Freeform 170"/>
                <p:cNvSpPr>
                  <a:spLocks/>
                </p:cNvSpPr>
                <p:nvPr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8" y="16"/>
                    </a:cxn>
                    <a:cxn ang="0">
                      <a:pos x="80" y="12"/>
                    </a:cxn>
                    <a:cxn ang="0">
                      <a:pos x="88" y="0"/>
                    </a:cxn>
                    <a:cxn ang="0">
                      <a:pos x="124" y="20"/>
                    </a:cxn>
                    <a:cxn ang="0">
                      <a:pos x="136" y="32"/>
                    </a:cxn>
                    <a:cxn ang="0">
                      <a:pos x="160" y="40"/>
                    </a:cxn>
                    <a:cxn ang="0">
                      <a:pos x="192" y="52"/>
                    </a:cxn>
                    <a:cxn ang="0">
                      <a:pos x="176" y="76"/>
                    </a:cxn>
                    <a:cxn ang="0">
                      <a:pos x="152" y="60"/>
                    </a:cxn>
                    <a:cxn ang="0">
                      <a:pos x="112" y="76"/>
                    </a:cxn>
                    <a:cxn ang="0">
                      <a:pos x="100" y="84"/>
                    </a:cxn>
                    <a:cxn ang="0">
                      <a:pos x="76" y="68"/>
                    </a:cxn>
                    <a:cxn ang="0">
                      <a:pos x="72" y="36"/>
                    </a:cxn>
                    <a:cxn ang="0">
                      <a:pos x="32" y="52"/>
                    </a:cxn>
                    <a:cxn ang="0">
                      <a:pos x="0" y="32"/>
                    </a:cxn>
                    <a:cxn ang="0">
                      <a:pos x="8" y="8"/>
                    </a:cxn>
                    <a:cxn ang="0">
                      <a:pos x="20" y="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1" name="Freeform 171"/>
                <p:cNvSpPr>
                  <a:spLocks/>
                </p:cNvSpPr>
                <p:nvPr/>
              </p:nvSpPr>
              <p:spPr bwMode="ltGray">
                <a:xfrm>
                  <a:off x="3341" y="416"/>
                  <a:ext cx="1896" cy="633"/>
                </a:xfrm>
                <a:custGeom>
                  <a:avLst/>
                  <a:gdLst/>
                  <a:ahLst/>
                  <a:cxnLst>
                    <a:cxn ang="0">
                      <a:pos x="298" y="82"/>
                    </a:cxn>
                    <a:cxn ang="0">
                      <a:pos x="338" y="70"/>
                    </a:cxn>
                    <a:cxn ang="0">
                      <a:pos x="382" y="42"/>
                    </a:cxn>
                    <a:cxn ang="0">
                      <a:pos x="518" y="66"/>
                    </a:cxn>
                    <a:cxn ang="0">
                      <a:pos x="642" y="62"/>
                    </a:cxn>
                    <a:cxn ang="0">
                      <a:pos x="650" y="2"/>
                    </a:cxn>
                    <a:cxn ang="0">
                      <a:pos x="718" y="54"/>
                    </a:cxn>
                    <a:cxn ang="0">
                      <a:pos x="766" y="30"/>
                    </a:cxn>
                    <a:cxn ang="0">
                      <a:pos x="774" y="22"/>
                    </a:cxn>
                    <a:cxn ang="0">
                      <a:pos x="866" y="70"/>
                    </a:cxn>
                    <a:cxn ang="0">
                      <a:pos x="846" y="90"/>
                    </a:cxn>
                    <a:cxn ang="0">
                      <a:pos x="838" y="134"/>
                    </a:cxn>
                    <a:cxn ang="0">
                      <a:pos x="854" y="202"/>
                    </a:cxn>
                    <a:cxn ang="0">
                      <a:pos x="938" y="246"/>
                    </a:cxn>
                    <a:cxn ang="0">
                      <a:pos x="1070" y="270"/>
                    </a:cxn>
                    <a:cxn ang="0">
                      <a:pos x="1126" y="326"/>
                    </a:cxn>
                    <a:cxn ang="0">
                      <a:pos x="1110" y="274"/>
                    </a:cxn>
                    <a:cxn ang="0">
                      <a:pos x="1050" y="194"/>
                    </a:cxn>
                    <a:cxn ang="0">
                      <a:pos x="1010" y="134"/>
                    </a:cxn>
                    <a:cxn ang="0">
                      <a:pos x="1062" y="146"/>
                    </a:cxn>
                    <a:cxn ang="0">
                      <a:pos x="1146" y="150"/>
                    </a:cxn>
                    <a:cxn ang="0">
                      <a:pos x="1226" y="198"/>
                    </a:cxn>
                    <a:cxn ang="0">
                      <a:pos x="1322" y="238"/>
                    </a:cxn>
                    <a:cxn ang="0">
                      <a:pos x="1458" y="334"/>
                    </a:cxn>
                    <a:cxn ang="0">
                      <a:pos x="1526" y="362"/>
                    </a:cxn>
                    <a:cxn ang="0">
                      <a:pos x="1394" y="298"/>
                    </a:cxn>
                    <a:cxn ang="0">
                      <a:pos x="1318" y="398"/>
                    </a:cxn>
                    <a:cxn ang="0">
                      <a:pos x="1402" y="414"/>
                    </a:cxn>
                    <a:cxn ang="0">
                      <a:pos x="1418" y="470"/>
                    </a:cxn>
                    <a:cxn ang="0">
                      <a:pos x="1390" y="438"/>
                    </a:cxn>
                    <a:cxn ang="0">
                      <a:pos x="1274" y="466"/>
                    </a:cxn>
                    <a:cxn ang="0">
                      <a:pos x="1226" y="498"/>
                    </a:cxn>
                    <a:cxn ang="0">
                      <a:pos x="1226" y="442"/>
                    </a:cxn>
                    <a:cxn ang="0">
                      <a:pos x="1174" y="434"/>
                    </a:cxn>
                    <a:cxn ang="0">
                      <a:pos x="1062" y="410"/>
                    </a:cxn>
                    <a:cxn ang="0">
                      <a:pos x="950" y="334"/>
                    </a:cxn>
                    <a:cxn ang="0">
                      <a:pos x="818" y="274"/>
                    </a:cxn>
                    <a:cxn ang="0">
                      <a:pos x="770" y="246"/>
                    </a:cxn>
                    <a:cxn ang="0">
                      <a:pos x="682" y="226"/>
                    </a:cxn>
                    <a:cxn ang="0">
                      <a:pos x="618" y="166"/>
                    </a:cxn>
                    <a:cxn ang="0">
                      <a:pos x="598" y="178"/>
                    </a:cxn>
                    <a:cxn ang="0">
                      <a:pos x="522" y="154"/>
                    </a:cxn>
                    <a:cxn ang="0">
                      <a:pos x="506" y="102"/>
                    </a:cxn>
                    <a:cxn ang="0">
                      <a:pos x="466" y="94"/>
                    </a:cxn>
                    <a:cxn ang="0">
                      <a:pos x="426" y="158"/>
                    </a:cxn>
                    <a:cxn ang="0">
                      <a:pos x="382" y="242"/>
                    </a:cxn>
                    <a:cxn ang="0">
                      <a:pos x="302" y="242"/>
                    </a:cxn>
                    <a:cxn ang="0">
                      <a:pos x="238" y="254"/>
                    </a:cxn>
                    <a:cxn ang="0">
                      <a:pos x="234" y="282"/>
                    </a:cxn>
                    <a:cxn ang="0">
                      <a:pos x="122" y="346"/>
                    </a:cxn>
                    <a:cxn ang="0">
                      <a:pos x="86" y="374"/>
                    </a:cxn>
                    <a:cxn ang="0">
                      <a:pos x="178" y="286"/>
                    </a:cxn>
                    <a:cxn ang="0">
                      <a:pos x="118" y="258"/>
                    </a:cxn>
                    <a:cxn ang="0">
                      <a:pos x="34" y="246"/>
                    </a:cxn>
                    <a:cxn ang="0">
                      <a:pos x="78" y="162"/>
                    </a:cxn>
                    <a:cxn ang="0">
                      <a:pos x="38" y="126"/>
                    </a:cxn>
                    <a:cxn ang="0">
                      <a:pos x="30" y="114"/>
                    </a:cxn>
                    <a:cxn ang="0">
                      <a:pos x="62" y="50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2" name="Freeform 172"/>
                <p:cNvSpPr>
                  <a:spLocks/>
                </p:cNvSpPr>
                <p:nvPr/>
              </p:nvSpPr>
              <p:spPr bwMode="ltGray">
                <a:xfrm>
                  <a:off x="3828" y="548"/>
                  <a:ext cx="742" cy="420"/>
                </a:xfrm>
                <a:custGeom>
                  <a:avLst/>
                  <a:gdLst/>
                  <a:ahLst/>
                  <a:cxnLst>
                    <a:cxn ang="0">
                      <a:pos x="312" y="336"/>
                    </a:cxn>
                    <a:cxn ang="0">
                      <a:pos x="200" y="280"/>
                    </a:cxn>
                    <a:cxn ang="0">
                      <a:pos x="192" y="268"/>
                    </a:cxn>
                    <a:cxn ang="0">
                      <a:pos x="196" y="256"/>
                    </a:cxn>
                    <a:cxn ang="0">
                      <a:pos x="176" y="252"/>
                    </a:cxn>
                    <a:cxn ang="0">
                      <a:pos x="140" y="236"/>
                    </a:cxn>
                    <a:cxn ang="0">
                      <a:pos x="128" y="240"/>
                    </a:cxn>
                    <a:cxn ang="0">
                      <a:pos x="148" y="260"/>
                    </a:cxn>
                    <a:cxn ang="0">
                      <a:pos x="132" y="256"/>
                    </a:cxn>
                    <a:cxn ang="0">
                      <a:pos x="124" y="224"/>
                    </a:cxn>
                    <a:cxn ang="0">
                      <a:pos x="100" y="192"/>
                    </a:cxn>
                    <a:cxn ang="0">
                      <a:pos x="8" y="140"/>
                    </a:cxn>
                    <a:cxn ang="0">
                      <a:pos x="20" y="100"/>
                    </a:cxn>
                    <a:cxn ang="0">
                      <a:pos x="32" y="4"/>
                    </a:cxn>
                    <a:cxn ang="0">
                      <a:pos x="80" y="0"/>
                    </a:cxn>
                    <a:cxn ang="0">
                      <a:pos x="100" y="20"/>
                    </a:cxn>
                    <a:cxn ang="0">
                      <a:pos x="124" y="28"/>
                    </a:cxn>
                    <a:cxn ang="0">
                      <a:pos x="136" y="32"/>
                    </a:cxn>
                    <a:cxn ang="0">
                      <a:pos x="188" y="72"/>
                    </a:cxn>
                    <a:cxn ang="0">
                      <a:pos x="184" y="88"/>
                    </a:cxn>
                    <a:cxn ang="0">
                      <a:pos x="220" y="104"/>
                    </a:cxn>
                    <a:cxn ang="0">
                      <a:pos x="292" y="116"/>
                    </a:cxn>
                    <a:cxn ang="0">
                      <a:pos x="308" y="132"/>
                    </a:cxn>
                    <a:cxn ang="0">
                      <a:pos x="344" y="112"/>
                    </a:cxn>
                    <a:cxn ang="0">
                      <a:pos x="380" y="136"/>
                    </a:cxn>
                    <a:cxn ang="0">
                      <a:pos x="404" y="144"/>
                    </a:cxn>
                    <a:cxn ang="0">
                      <a:pos x="436" y="168"/>
                    </a:cxn>
                    <a:cxn ang="0">
                      <a:pos x="472" y="192"/>
                    </a:cxn>
                    <a:cxn ang="0">
                      <a:pos x="492" y="216"/>
                    </a:cxn>
                    <a:cxn ang="0">
                      <a:pos x="552" y="244"/>
                    </a:cxn>
                    <a:cxn ang="0">
                      <a:pos x="536" y="252"/>
                    </a:cxn>
                    <a:cxn ang="0">
                      <a:pos x="504" y="228"/>
                    </a:cxn>
                    <a:cxn ang="0">
                      <a:pos x="492" y="228"/>
                    </a:cxn>
                    <a:cxn ang="0">
                      <a:pos x="516" y="264"/>
                    </a:cxn>
                    <a:cxn ang="0">
                      <a:pos x="584" y="276"/>
                    </a:cxn>
                    <a:cxn ang="0">
                      <a:pos x="596" y="304"/>
                    </a:cxn>
                    <a:cxn ang="0">
                      <a:pos x="548" y="308"/>
                    </a:cxn>
                    <a:cxn ang="0">
                      <a:pos x="312" y="336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3" name="Freeform 173"/>
                <p:cNvSpPr>
                  <a:spLocks/>
                </p:cNvSpPr>
                <p:nvPr/>
              </p:nvSpPr>
              <p:spPr bwMode="ltGray">
                <a:xfrm>
                  <a:off x="3318" y="639"/>
                  <a:ext cx="39" cy="30"/>
                </a:xfrm>
                <a:custGeom>
                  <a:avLst/>
                  <a:gdLst/>
                  <a:ahLst/>
                  <a:cxnLst>
                    <a:cxn ang="0">
                      <a:pos x="28" y="20"/>
                    </a:cxn>
                    <a:cxn ang="0">
                      <a:pos x="24" y="0"/>
                    </a:cxn>
                    <a:cxn ang="0">
                      <a:pos x="32" y="12"/>
                    </a:cxn>
                    <a:cxn ang="0">
                      <a:pos x="28" y="24"/>
                    </a:cxn>
                    <a:cxn ang="0">
                      <a:pos x="28" y="20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4" name="Freeform 174"/>
                <p:cNvSpPr>
                  <a:spLocks/>
                </p:cNvSpPr>
                <p:nvPr/>
              </p:nvSpPr>
              <p:spPr bwMode="ltGray">
                <a:xfrm>
                  <a:off x="3128" y="468"/>
                  <a:ext cx="62" cy="18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42" y="0"/>
                    </a:cxn>
                    <a:cxn ang="0">
                      <a:pos x="34" y="16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5" name="Freeform 175"/>
                <p:cNvSpPr>
                  <a:spLocks/>
                </p:cNvSpPr>
                <p:nvPr/>
              </p:nvSpPr>
              <p:spPr bwMode="ltGray">
                <a:xfrm>
                  <a:off x="3110" y="867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21" y="23"/>
                    </a:cxn>
                    <a:cxn ang="0">
                      <a:pos x="29" y="7"/>
                    </a:cxn>
                    <a:cxn ang="0">
                      <a:pos x="37" y="19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6" name="Freeform 176"/>
                <p:cNvSpPr>
                  <a:spLocks/>
                </p:cNvSpPr>
                <p:nvPr/>
              </p:nvSpPr>
              <p:spPr bwMode="ltGray">
                <a:xfrm>
                  <a:off x="3174" y="880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4" y="4"/>
                    </a:cxn>
                    <a:cxn ang="0">
                      <a:pos x="20" y="8"/>
                    </a:cxn>
                    <a:cxn ang="0">
                      <a:pos x="16" y="20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7" name="Freeform 177"/>
                <p:cNvSpPr>
                  <a:spLocks/>
                </p:cNvSpPr>
                <p:nvPr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8" name="Freeform 178"/>
                <p:cNvSpPr>
                  <a:spLocks/>
                </p:cNvSpPr>
                <p:nvPr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8" y="0"/>
                    </a:cxn>
                    <a:cxn ang="0">
                      <a:pos x="68" y="12"/>
                    </a:cxn>
                    <a:cxn ang="0">
                      <a:pos x="132" y="20"/>
                    </a:cxn>
                    <a:cxn ang="0">
                      <a:pos x="104" y="28"/>
                    </a:cxn>
                    <a:cxn ang="0">
                      <a:pos x="56" y="28"/>
                    </a:cxn>
                    <a:cxn ang="0">
                      <a:pos x="32" y="36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9" name="Freeform 179"/>
                <p:cNvSpPr>
                  <a:spLocks/>
                </p:cNvSpPr>
                <p:nvPr/>
              </p:nvSpPr>
              <p:spPr bwMode="ltGray">
                <a:xfrm>
                  <a:off x="2184" y="226"/>
                  <a:ext cx="88" cy="33"/>
                </a:xfrm>
                <a:custGeom>
                  <a:avLst/>
                  <a:gdLst/>
                  <a:ahLst/>
                  <a:cxnLst>
                    <a:cxn ang="0">
                      <a:pos x="54" y="16"/>
                    </a:cxn>
                    <a:cxn ang="0">
                      <a:pos x="42" y="0"/>
                    </a:cxn>
                    <a:cxn ang="0">
                      <a:pos x="66" y="8"/>
                    </a:cxn>
                    <a:cxn ang="0">
                      <a:pos x="62" y="24"/>
                    </a:cxn>
                    <a:cxn ang="0">
                      <a:pos x="54" y="16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0" name="Freeform 180"/>
                <p:cNvSpPr>
                  <a:spLocks/>
                </p:cNvSpPr>
                <p:nvPr/>
              </p:nvSpPr>
              <p:spPr bwMode="ltGray">
                <a:xfrm>
                  <a:off x="2216" y="256"/>
                  <a:ext cx="81" cy="5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60" y="8"/>
                    </a:cxn>
                    <a:cxn ang="0">
                      <a:pos x="44" y="40"/>
                    </a:cxn>
                    <a:cxn ang="0">
                      <a:pos x="4" y="2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1" name="Freeform 181"/>
                <p:cNvSpPr>
                  <a:spLocks/>
                </p:cNvSpPr>
                <p:nvPr/>
              </p:nvSpPr>
              <p:spPr bwMode="ltGray">
                <a:xfrm>
                  <a:off x="2285" y="286"/>
                  <a:ext cx="69" cy="36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2" y="8"/>
                    </a:cxn>
                    <a:cxn ang="0">
                      <a:pos x="36" y="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2" name="Freeform 182"/>
                <p:cNvSpPr>
                  <a:spLocks/>
                </p:cNvSpPr>
                <p:nvPr/>
              </p:nvSpPr>
              <p:spPr bwMode="ltGray">
                <a:xfrm>
                  <a:off x="1385" y="327"/>
                  <a:ext cx="1963" cy="1132"/>
                </a:xfrm>
                <a:custGeom>
                  <a:avLst/>
                  <a:gdLst/>
                  <a:ahLst/>
                  <a:cxnLst>
                    <a:cxn ang="0">
                      <a:pos x="288" y="124"/>
                    </a:cxn>
                    <a:cxn ang="0">
                      <a:pos x="328" y="108"/>
                    </a:cxn>
                    <a:cxn ang="0">
                      <a:pos x="396" y="72"/>
                    </a:cxn>
                    <a:cxn ang="0">
                      <a:pos x="308" y="192"/>
                    </a:cxn>
                    <a:cxn ang="0">
                      <a:pos x="356" y="168"/>
                    </a:cxn>
                    <a:cxn ang="0">
                      <a:pos x="404" y="152"/>
                    </a:cxn>
                    <a:cxn ang="0">
                      <a:pos x="476" y="88"/>
                    </a:cxn>
                    <a:cxn ang="0">
                      <a:pos x="488" y="104"/>
                    </a:cxn>
                    <a:cxn ang="0">
                      <a:pos x="552" y="56"/>
                    </a:cxn>
                    <a:cxn ang="0">
                      <a:pos x="784" y="8"/>
                    </a:cxn>
                    <a:cxn ang="0">
                      <a:pos x="720" y="92"/>
                    </a:cxn>
                    <a:cxn ang="0">
                      <a:pos x="836" y="68"/>
                    </a:cxn>
                    <a:cxn ang="0">
                      <a:pos x="936" y="76"/>
                    </a:cxn>
                    <a:cxn ang="0">
                      <a:pos x="952" y="120"/>
                    </a:cxn>
                    <a:cxn ang="0">
                      <a:pos x="992" y="112"/>
                    </a:cxn>
                    <a:cxn ang="0">
                      <a:pos x="1048" y="100"/>
                    </a:cxn>
                    <a:cxn ang="0">
                      <a:pos x="1092" y="76"/>
                    </a:cxn>
                    <a:cxn ang="0">
                      <a:pos x="1100" y="108"/>
                    </a:cxn>
                    <a:cxn ang="0">
                      <a:pos x="1148" y="100"/>
                    </a:cxn>
                    <a:cxn ang="0">
                      <a:pos x="1216" y="132"/>
                    </a:cxn>
                    <a:cxn ang="0">
                      <a:pos x="1292" y="152"/>
                    </a:cxn>
                    <a:cxn ang="0">
                      <a:pos x="1348" y="148"/>
                    </a:cxn>
                    <a:cxn ang="0">
                      <a:pos x="1528" y="208"/>
                    </a:cxn>
                    <a:cxn ang="0">
                      <a:pos x="1508" y="232"/>
                    </a:cxn>
                    <a:cxn ang="0">
                      <a:pos x="1476" y="280"/>
                    </a:cxn>
                    <a:cxn ang="0">
                      <a:pos x="1344" y="320"/>
                    </a:cxn>
                    <a:cxn ang="0">
                      <a:pos x="1284" y="376"/>
                    </a:cxn>
                    <a:cxn ang="0">
                      <a:pos x="1252" y="448"/>
                    </a:cxn>
                    <a:cxn ang="0">
                      <a:pos x="1280" y="324"/>
                    </a:cxn>
                    <a:cxn ang="0">
                      <a:pos x="1244" y="304"/>
                    </a:cxn>
                    <a:cxn ang="0">
                      <a:pos x="1180" y="360"/>
                    </a:cxn>
                    <a:cxn ang="0">
                      <a:pos x="1140" y="340"/>
                    </a:cxn>
                    <a:cxn ang="0">
                      <a:pos x="1000" y="388"/>
                    </a:cxn>
                    <a:cxn ang="0">
                      <a:pos x="980" y="424"/>
                    </a:cxn>
                    <a:cxn ang="0">
                      <a:pos x="1032" y="468"/>
                    </a:cxn>
                    <a:cxn ang="0">
                      <a:pos x="920" y="656"/>
                    </a:cxn>
                    <a:cxn ang="0">
                      <a:pos x="850" y="740"/>
                    </a:cxn>
                    <a:cxn ang="0">
                      <a:pos x="850" y="810"/>
                    </a:cxn>
                    <a:cxn ang="0">
                      <a:pos x="816" y="760"/>
                    </a:cxn>
                    <a:cxn ang="0">
                      <a:pos x="804" y="712"/>
                    </a:cxn>
                    <a:cxn ang="0">
                      <a:pos x="696" y="728"/>
                    </a:cxn>
                    <a:cxn ang="0">
                      <a:pos x="730" y="822"/>
                    </a:cxn>
                    <a:cxn ang="0">
                      <a:pos x="736" y="876"/>
                    </a:cxn>
                    <a:cxn ang="0">
                      <a:pos x="240" y="144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3" name="Freeform 183"/>
                <p:cNvSpPr>
                  <a:spLocks/>
                </p:cNvSpPr>
                <p:nvPr/>
              </p:nvSpPr>
              <p:spPr bwMode="ltGray">
                <a:xfrm>
                  <a:off x="2656" y="878"/>
                  <a:ext cx="57" cy="206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4" name="Freeform 184"/>
                <p:cNvSpPr>
                  <a:spLocks/>
                </p:cNvSpPr>
                <p:nvPr/>
              </p:nvSpPr>
              <p:spPr bwMode="ltGray">
                <a:xfrm>
                  <a:off x="2621" y="1053"/>
                  <a:ext cx="171" cy="130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5" name="Freeform 185"/>
                <p:cNvSpPr>
                  <a:spLocks/>
                </p:cNvSpPr>
                <p:nvPr/>
              </p:nvSpPr>
              <p:spPr bwMode="ltGray">
                <a:xfrm>
                  <a:off x="2435" y="1175"/>
                  <a:ext cx="229" cy="269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6" name="Freeform 186"/>
                <p:cNvSpPr>
                  <a:spLocks/>
                </p:cNvSpPr>
                <p:nvPr/>
              </p:nvSpPr>
              <p:spPr bwMode="ltGray">
                <a:xfrm>
                  <a:off x="2590" y="1252"/>
                  <a:ext cx="18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7" name="Freeform 187"/>
                <p:cNvSpPr>
                  <a:spLocks/>
                </p:cNvSpPr>
                <p:nvPr/>
              </p:nvSpPr>
              <p:spPr bwMode="ltGray">
                <a:xfrm>
                  <a:off x="1294" y="1437"/>
                  <a:ext cx="1003" cy="708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8" name="Freeform 188"/>
                <p:cNvSpPr>
                  <a:spLocks/>
                </p:cNvSpPr>
                <p:nvPr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9" name="Freeform 189"/>
                <p:cNvSpPr>
                  <a:spLocks/>
                </p:cNvSpPr>
                <p:nvPr/>
              </p:nvSpPr>
              <p:spPr bwMode="ltGray">
                <a:xfrm>
                  <a:off x="2239" y="1555"/>
                  <a:ext cx="55" cy="90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0" name="Freeform 190"/>
                <p:cNvSpPr>
                  <a:spLocks/>
                </p:cNvSpPr>
                <p:nvPr/>
              </p:nvSpPr>
              <p:spPr bwMode="ltGray">
                <a:xfrm>
                  <a:off x="2388" y="1513"/>
                  <a:ext cx="24" cy="37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1" name="Freeform 191"/>
                <p:cNvSpPr>
                  <a:spLocks/>
                </p:cNvSpPr>
                <p:nvPr/>
              </p:nvSpPr>
              <p:spPr bwMode="ltGray">
                <a:xfrm>
                  <a:off x="-306" y="1168"/>
                  <a:ext cx="1254" cy="1753"/>
                </a:xfrm>
                <a:custGeom>
                  <a:avLst/>
                  <a:gdLst/>
                  <a:ahLst/>
                  <a:cxnLst>
                    <a:cxn ang="0">
                      <a:pos x="804" y="1204"/>
                    </a:cxn>
                    <a:cxn ang="0">
                      <a:pos x="836" y="1300"/>
                    </a:cxn>
                    <a:cxn ang="0">
                      <a:pos x="820" y="1360"/>
                    </a:cxn>
                    <a:cxn ang="0">
                      <a:pos x="716" y="880"/>
                    </a:cxn>
                    <a:cxn ang="0">
                      <a:pos x="724" y="856"/>
                    </a:cxn>
                    <a:cxn ang="0">
                      <a:pos x="744" y="784"/>
                    </a:cxn>
                    <a:cxn ang="0">
                      <a:pos x="460" y="544"/>
                    </a:cxn>
                    <a:cxn ang="0">
                      <a:pos x="420" y="656"/>
                    </a:cxn>
                    <a:cxn ang="0">
                      <a:pos x="444" y="1164"/>
                    </a:cxn>
                    <a:cxn ang="0">
                      <a:pos x="444" y="1080"/>
                    </a:cxn>
                    <a:cxn ang="0">
                      <a:pos x="452" y="1016"/>
                    </a:cxn>
                    <a:cxn ang="0">
                      <a:pos x="376" y="856"/>
                    </a:cxn>
                    <a:cxn ang="0">
                      <a:pos x="352" y="820"/>
                    </a:cxn>
                    <a:cxn ang="0">
                      <a:pos x="372" y="760"/>
                    </a:cxn>
                    <a:cxn ang="0">
                      <a:pos x="376" y="724"/>
                    </a:cxn>
                    <a:cxn ang="0">
                      <a:pos x="308" y="692"/>
                    </a:cxn>
                    <a:cxn ang="0">
                      <a:pos x="232" y="668"/>
                    </a:cxn>
                    <a:cxn ang="0">
                      <a:pos x="212" y="684"/>
                    </a:cxn>
                    <a:cxn ang="0">
                      <a:pos x="140" y="684"/>
                    </a:cxn>
                    <a:cxn ang="0">
                      <a:pos x="52" y="640"/>
                    </a:cxn>
                    <a:cxn ang="0">
                      <a:pos x="28" y="568"/>
                    </a:cxn>
                    <a:cxn ang="0">
                      <a:pos x="8" y="524"/>
                    </a:cxn>
                    <a:cxn ang="0">
                      <a:pos x="20" y="460"/>
                    </a:cxn>
                    <a:cxn ang="0">
                      <a:pos x="44" y="380"/>
                    </a:cxn>
                    <a:cxn ang="0">
                      <a:pos x="64" y="320"/>
                    </a:cxn>
                    <a:cxn ang="0">
                      <a:pos x="100" y="256"/>
                    </a:cxn>
                    <a:cxn ang="0">
                      <a:pos x="168" y="188"/>
                    </a:cxn>
                    <a:cxn ang="0">
                      <a:pos x="280" y="88"/>
                    </a:cxn>
                    <a:cxn ang="0">
                      <a:pos x="340" y="48"/>
                    </a:cxn>
                    <a:cxn ang="0">
                      <a:pos x="476" y="8"/>
                    </a:cxn>
                    <a:cxn ang="0">
                      <a:pos x="568" y="8"/>
                    </a:cxn>
                    <a:cxn ang="0">
                      <a:pos x="596" y="56"/>
                    </a:cxn>
                    <a:cxn ang="0">
                      <a:pos x="612" y="104"/>
                    </a:cxn>
                    <a:cxn ang="0">
                      <a:pos x="696" y="108"/>
                    </a:cxn>
                    <a:cxn ang="0">
                      <a:pos x="776" y="152"/>
                    </a:cxn>
                    <a:cxn ang="0">
                      <a:pos x="836" y="160"/>
                    </a:cxn>
                    <a:cxn ang="0">
                      <a:pos x="824" y="208"/>
                    </a:cxn>
                    <a:cxn ang="0">
                      <a:pos x="836" y="416"/>
                    </a:cxn>
                    <a:cxn ang="0">
                      <a:pos x="856" y="492"/>
                    </a:cxn>
                    <a:cxn ang="0">
                      <a:pos x="920" y="588"/>
                    </a:cxn>
                    <a:cxn ang="0">
                      <a:pos x="1000" y="556"/>
                    </a:cxn>
                    <a:cxn ang="0">
                      <a:pos x="1000" y="620"/>
                    </a:cxn>
                    <a:cxn ang="0">
                      <a:pos x="924" y="748"/>
                    </a:cxn>
                    <a:cxn ang="0">
                      <a:pos x="844" y="832"/>
                    </a:cxn>
                    <a:cxn ang="0">
                      <a:pos x="820" y="940"/>
                    </a:cxn>
                    <a:cxn ang="0">
                      <a:pos x="856" y="1040"/>
                    </a:cxn>
                    <a:cxn ang="0">
                      <a:pos x="868" y="1076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2" name="Freeform 192"/>
                <p:cNvSpPr>
                  <a:spLocks/>
                </p:cNvSpPr>
                <p:nvPr/>
              </p:nvSpPr>
              <p:spPr bwMode="ltGray">
                <a:xfrm>
                  <a:off x="179" y="1667"/>
                  <a:ext cx="529" cy="1418"/>
                </a:xfrm>
                <a:custGeom>
                  <a:avLst/>
                  <a:gdLst/>
                  <a:ahLst/>
                  <a:cxnLst>
                    <a:cxn ang="0">
                      <a:pos x="52" y="762"/>
                    </a:cxn>
                    <a:cxn ang="0">
                      <a:pos x="120" y="870"/>
                    </a:cxn>
                    <a:cxn ang="0">
                      <a:pos x="136" y="898"/>
                    </a:cxn>
                    <a:cxn ang="0">
                      <a:pos x="168" y="962"/>
                    </a:cxn>
                    <a:cxn ang="0">
                      <a:pos x="196" y="998"/>
                    </a:cxn>
                    <a:cxn ang="0">
                      <a:pos x="220" y="1014"/>
                    </a:cxn>
                    <a:cxn ang="0">
                      <a:pos x="260" y="1050"/>
                    </a:cxn>
                    <a:cxn ang="0">
                      <a:pos x="284" y="1086"/>
                    </a:cxn>
                    <a:cxn ang="0">
                      <a:pos x="288" y="1110"/>
                    </a:cxn>
                    <a:cxn ang="0">
                      <a:pos x="312" y="1126"/>
                    </a:cxn>
                    <a:cxn ang="0">
                      <a:pos x="412" y="1086"/>
                    </a:cxn>
                    <a:cxn ang="0">
                      <a:pos x="428" y="1034"/>
                    </a:cxn>
                    <a:cxn ang="0">
                      <a:pos x="424" y="1002"/>
                    </a:cxn>
                    <a:cxn ang="0">
                      <a:pos x="424" y="938"/>
                    </a:cxn>
                    <a:cxn ang="0">
                      <a:pos x="416" y="878"/>
                    </a:cxn>
                    <a:cxn ang="0">
                      <a:pos x="400" y="698"/>
                    </a:cxn>
                    <a:cxn ang="0">
                      <a:pos x="348" y="570"/>
                    </a:cxn>
                    <a:cxn ang="0">
                      <a:pos x="324" y="546"/>
                    </a:cxn>
                    <a:cxn ang="0">
                      <a:pos x="320" y="510"/>
                    </a:cxn>
                    <a:cxn ang="0">
                      <a:pos x="312" y="482"/>
                    </a:cxn>
                    <a:cxn ang="0">
                      <a:pos x="312" y="434"/>
                    </a:cxn>
                    <a:cxn ang="0">
                      <a:pos x="308" y="406"/>
                    </a:cxn>
                    <a:cxn ang="0">
                      <a:pos x="340" y="382"/>
                    </a:cxn>
                    <a:cxn ang="0">
                      <a:pos x="384" y="374"/>
                    </a:cxn>
                    <a:cxn ang="0">
                      <a:pos x="384" y="258"/>
                    </a:cxn>
                    <a:cxn ang="0">
                      <a:pos x="80" y="182"/>
                    </a:cxn>
                    <a:cxn ang="0">
                      <a:pos x="48" y="186"/>
                    </a:cxn>
                    <a:cxn ang="0">
                      <a:pos x="24" y="194"/>
                    </a:cxn>
                    <a:cxn ang="0">
                      <a:pos x="0" y="282"/>
                    </a:cxn>
                    <a:cxn ang="0">
                      <a:pos x="168" y="734"/>
                    </a:cxn>
                    <a:cxn ang="0">
                      <a:pos x="52" y="762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3" name="Freeform 193"/>
                <p:cNvSpPr>
                  <a:spLocks/>
                </p:cNvSpPr>
                <p:nvPr/>
              </p:nvSpPr>
              <p:spPr bwMode="ltGray">
                <a:xfrm>
                  <a:off x="835" y="2473"/>
                  <a:ext cx="115" cy="357"/>
                </a:xfrm>
                <a:custGeom>
                  <a:avLst/>
                  <a:gdLst/>
                  <a:ahLst/>
                  <a:cxnLst>
                    <a:cxn ang="0">
                      <a:pos x="25" y="83"/>
                    </a:cxn>
                    <a:cxn ang="0">
                      <a:pos x="53" y="27"/>
                    </a:cxn>
                    <a:cxn ang="0">
                      <a:pos x="73" y="7"/>
                    </a:cxn>
                    <a:cxn ang="0">
                      <a:pos x="93" y="55"/>
                    </a:cxn>
                    <a:cxn ang="0">
                      <a:pos x="81" y="99"/>
                    </a:cxn>
                    <a:cxn ang="0">
                      <a:pos x="81" y="163"/>
                    </a:cxn>
                    <a:cxn ang="0">
                      <a:pos x="93" y="199"/>
                    </a:cxn>
                    <a:cxn ang="0">
                      <a:pos x="89" y="271"/>
                    </a:cxn>
                    <a:cxn ang="0">
                      <a:pos x="81" y="283"/>
                    </a:cxn>
                    <a:cxn ang="0">
                      <a:pos x="57" y="275"/>
                    </a:cxn>
                    <a:cxn ang="0">
                      <a:pos x="29" y="231"/>
                    </a:cxn>
                    <a:cxn ang="0">
                      <a:pos x="21" y="179"/>
                    </a:cxn>
                    <a:cxn ang="0">
                      <a:pos x="5" y="119"/>
                    </a:cxn>
                    <a:cxn ang="0">
                      <a:pos x="25" y="83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4" name="Freeform 194"/>
                <p:cNvSpPr>
                  <a:spLocks/>
                </p:cNvSpPr>
                <p:nvPr/>
              </p:nvSpPr>
              <p:spPr bwMode="ltGray">
                <a:xfrm>
                  <a:off x="797" y="2459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4" y="2"/>
                    </a:cxn>
                    <a:cxn ang="0">
                      <a:pos x="16" y="6"/>
                    </a:cxn>
                    <a:cxn ang="0">
                      <a:pos x="12" y="1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5" name="Freeform 195"/>
                <p:cNvSpPr>
                  <a:spLocks/>
                </p:cNvSpPr>
                <p:nvPr/>
              </p:nvSpPr>
              <p:spPr bwMode="ltGray">
                <a:xfrm>
                  <a:off x="1011" y="2269"/>
                  <a:ext cx="24" cy="45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6" name="Freeform 196"/>
                <p:cNvSpPr>
                  <a:spLocks/>
                </p:cNvSpPr>
                <p:nvPr/>
              </p:nvSpPr>
              <p:spPr bwMode="ltGray">
                <a:xfrm>
                  <a:off x="986" y="1843"/>
                  <a:ext cx="27" cy="26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7" name="Freeform 197"/>
                <p:cNvSpPr>
                  <a:spLocks/>
                </p:cNvSpPr>
                <p:nvPr/>
              </p:nvSpPr>
              <p:spPr bwMode="ltGray">
                <a:xfrm>
                  <a:off x="-158" y="1315"/>
                  <a:ext cx="71" cy="36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8" name="Freeform 198"/>
                <p:cNvSpPr>
                  <a:spLocks/>
                </p:cNvSpPr>
                <p:nvPr/>
              </p:nvSpPr>
              <p:spPr bwMode="ltGray">
                <a:xfrm>
                  <a:off x="716" y="971"/>
                  <a:ext cx="856" cy="876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9" name="Freeform 199"/>
                <p:cNvSpPr>
                  <a:spLocks/>
                </p:cNvSpPr>
                <p:nvPr/>
              </p:nvSpPr>
              <p:spPr bwMode="ltGray">
                <a:xfrm>
                  <a:off x="134" y="411"/>
                  <a:ext cx="1578" cy="837"/>
                </a:xfrm>
                <a:custGeom>
                  <a:avLst/>
                  <a:gdLst/>
                  <a:ahLst/>
                  <a:cxnLst>
                    <a:cxn ang="0">
                      <a:pos x="1264" y="57"/>
                    </a:cxn>
                    <a:cxn ang="0">
                      <a:pos x="1164" y="49"/>
                    </a:cxn>
                    <a:cxn ang="0">
                      <a:pos x="1080" y="85"/>
                    </a:cxn>
                    <a:cxn ang="0">
                      <a:pos x="1024" y="101"/>
                    </a:cxn>
                    <a:cxn ang="0">
                      <a:pos x="980" y="137"/>
                    </a:cxn>
                    <a:cxn ang="0">
                      <a:pos x="984" y="97"/>
                    </a:cxn>
                    <a:cxn ang="0">
                      <a:pos x="956" y="37"/>
                    </a:cxn>
                    <a:cxn ang="0">
                      <a:pos x="988" y="13"/>
                    </a:cxn>
                    <a:cxn ang="0">
                      <a:pos x="896" y="29"/>
                    </a:cxn>
                    <a:cxn ang="0">
                      <a:pos x="924" y="5"/>
                    </a:cxn>
                    <a:cxn ang="0">
                      <a:pos x="816" y="41"/>
                    </a:cxn>
                    <a:cxn ang="0">
                      <a:pos x="680" y="117"/>
                    </a:cxn>
                    <a:cxn ang="0">
                      <a:pos x="556" y="161"/>
                    </a:cxn>
                    <a:cxn ang="0">
                      <a:pos x="584" y="185"/>
                    </a:cxn>
                    <a:cxn ang="0">
                      <a:pos x="572" y="237"/>
                    </a:cxn>
                    <a:cxn ang="0">
                      <a:pos x="636" y="217"/>
                    </a:cxn>
                    <a:cxn ang="0">
                      <a:pos x="708" y="153"/>
                    </a:cxn>
                    <a:cxn ang="0">
                      <a:pos x="840" y="93"/>
                    </a:cxn>
                    <a:cxn ang="0">
                      <a:pos x="736" y="193"/>
                    </a:cxn>
                    <a:cxn ang="0">
                      <a:pos x="832" y="177"/>
                    </a:cxn>
                    <a:cxn ang="0">
                      <a:pos x="760" y="213"/>
                    </a:cxn>
                    <a:cxn ang="0">
                      <a:pos x="664" y="237"/>
                    </a:cxn>
                    <a:cxn ang="0">
                      <a:pos x="600" y="281"/>
                    </a:cxn>
                    <a:cxn ang="0">
                      <a:pos x="540" y="289"/>
                    </a:cxn>
                    <a:cxn ang="0">
                      <a:pos x="544" y="225"/>
                    </a:cxn>
                    <a:cxn ang="0">
                      <a:pos x="420" y="293"/>
                    </a:cxn>
                    <a:cxn ang="0">
                      <a:pos x="316" y="345"/>
                    </a:cxn>
                    <a:cxn ang="0">
                      <a:pos x="212" y="437"/>
                    </a:cxn>
                    <a:cxn ang="0">
                      <a:pos x="124" y="457"/>
                    </a:cxn>
                    <a:cxn ang="0">
                      <a:pos x="32" y="529"/>
                    </a:cxn>
                    <a:cxn ang="0">
                      <a:pos x="24" y="609"/>
                    </a:cxn>
                    <a:cxn ang="0">
                      <a:pos x="144" y="565"/>
                    </a:cxn>
                    <a:cxn ang="0">
                      <a:pos x="220" y="509"/>
                    </a:cxn>
                    <a:cxn ang="0">
                      <a:pos x="320" y="469"/>
                    </a:cxn>
                    <a:cxn ang="0">
                      <a:pos x="324" y="585"/>
                    </a:cxn>
                    <a:cxn ang="0">
                      <a:pos x="344" y="597"/>
                    </a:cxn>
                    <a:cxn ang="0">
                      <a:pos x="384" y="565"/>
                    </a:cxn>
                    <a:cxn ang="0">
                      <a:pos x="376" y="485"/>
                    </a:cxn>
                    <a:cxn ang="0">
                      <a:pos x="424" y="517"/>
                    </a:cxn>
                    <a:cxn ang="0">
                      <a:pos x="396" y="597"/>
                    </a:cxn>
                    <a:cxn ang="0">
                      <a:pos x="444" y="593"/>
                    </a:cxn>
                    <a:cxn ang="0">
                      <a:pos x="492" y="577"/>
                    </a:cxn>
                    <a:cxn ang="0">
                      <a:pos x="584" y="485"/>
                    </a:cxn>
                    <a:cxn ang="0">
                      <a:pos x="652" y="489"/>
                    </a:cxn>
                    <a:cxn ang="0">
                      <a:pos x="652" y="469"/>
                    </a:cxn>
                    <a:cxn ang="0">
                      <a:pos x="704" y="449"/>
                    </a:cxn>
                    <a:cxn ang="0">
                      <a:pos x="840" y="477"/>
                    </a:cxn>
                    <a:cxn ang="0">
                      <a:pos x="868" y="501"/>
                    </a:cxn>
                    <a:cxn ang="0">
                      <a:pos x="876" y="561"/>
                    </a:cxn>
                    <a:cxn ang="0">
                      <a:pos x="928" y="533"/>
                    </a:cxn>
                    <a:cxn ang="0">
                      <a:pos x="1040" y="513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0" name="Freeform 200"/>
                <p:cNvSpPr>
                  <a:spLocks/>
                </p:cNvSpPr>
                <p:nvPr/>
              </p:nvSpPr>
              <p:spPr bwMode="ltGray">
                <a:xfrm>
                  <a:off x="443" y="624"/>
                  <a:ext cx="277" cy="214"/>
                </a:xfrm>
                <a:custGeom>
                  <a:avLst/>
                  <a:gdLst/>
                  <a:ahLst/>
                  <a:cxnLst>
                    <a:cxn ang="0">
                      <a:pos x="14" y="156"/>
                    </a:cxn>
                    <a:cxn ang="0">
                      <a:pos x="38" y="148"/>
                    </a:cxn>
                    <a:cxn ang="0">
                      <a:pos x="50" y="144"/>
                    </a:cxn>
                    <a:cxn ang="0">
                      <a:pos x="62" y="116"/>
                    </a:cxn>
                    <a:cxn ang="0">
                      <a:pos x="94" y="100"/>
                    </a:cxn>
                    <a:cxn ang="0">
                      <a:pos x="114" y="80"/>
                    </a:cxn>
                    <a:cxn ang="0">
                      <a:pos x="146" y="32"/>
                    </a:cxn>
                    <a:cxn ang="0">
                      <a:pos x="198" y="0"/>
                    </a:cxn>
                    <a:cxn ang="0">
                      <a:pos x="190" y="20"/>
                    </a:cxn>
                    <a:cxn ang="0">
                      <a:pos x="158" y="40"/>
                    </a:cxn>
                    <a:cxn ang="0">
                      <a:pos x="126" y="104"/>
                    </a:cxn>
                    <a:cxn ang="0">
                      <a:pos x="130" y="116"/>
                    </a:cxn>
                    <a:cxn ang="0">
                      <a:pos x="114" y="140"/>
                    </a:cxn>
                    <a:cxn ang="0">
                      <a:pos x="78" y="164"/>
                    </a:cxn>
                    <a:cxn ang="0">
                      <a:pos x="14" y="156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1" name="Freeform 201"/>
                <p:cNvSpPr>
                  <a:spLocks/>
                </p:cNvSpPr>
                <p:nvPr/>
              </p:nvSpPr>
              <p:spPr bwMode="ltGray">
                <a:xfrm>
                  <a:off x="431" y="694"/>
                  <a:ext cx="146" cy="83"/>
                </a:xfrm>
                <a:custGeom>
                  <a:avLst/>
                  <a:gdLst/>
                  <a:ahLst/>
                  <a:cxnLst>
                    <a:cxn ang="0">
                      <a:pos x="12" y="49"/>
                    </a:cxn>
                    <a:cxn ang="0">
                      <a:pos x="48" y="33"/>
                    </a:cxn>
                    <a:cxn ang="0">
                      <a:pos x="96" y="9"/>
                    </a:cxn>
                    <a:cxn ang="0">
                      <a:pos x="108" y="1"/>
                    </a:cxn>
                    <a:cxn ang="0">
                      <a:pos x="116" y="13"/>
                    </a:cxn>
                    <a:cxn ang="0">
                      <a:pos x="76" y="41"/>
                    </a:cxn>
                    <a:cxn ang="0">
                      <a:pos x="44" y="65"/>
                    </a:cxn>
                    <a:cxn ang="0">
                      <a:pos x="28" y="61"/>
                    </a:cxn>
                    <a:cxn ang="0">
                      <a:pos x="16" y="65"/>
                    </a:cxn>
                    <a:cxn ang="0">
                      <a:pos x="12" y="4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2" name="Freeform 202"/>
                <p:cNvSpPr>
                  <a:spLocks/>
                </p:cNvSpPr>
                <p:nvPr/>
              </p:nvSpPr>
              <p:spPr bwMode="ltGray">
                <a:xfrm>
                  <a:off x="648" y="408"/>
                  <a:ext cx="166" cy="97"/>
                </a:xfrm>
                <a:custGeom>
                  <a:avLst/>
                  <a:gdLst/>
                  <a:ahLst/>
                  <a:cxnLst>
                    <a:cxn ang="0">
                      <a:pos x="8" y="59"/>
                    </a:cxn>
                    <a:cxn ang="0">
                      <a:pos x="20" y="31"/>
                    </a:cxn>
                    <a:cxn ang="0">
                      <a:pos x="92" y="23"/>
                    </a:cxn>
                    <a:cxn ang="0">
                      <a:pos x="88" y="51"/>
                    </a:cxn>
                    <a:cxn ang="0">
                      <a:pos x="28" y="71"/>
                    </a:cxn>
                    <a:cxn ang="0">
                      <a:pos x="8" y="59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3" name="Freeform 203"/>
                <p:cNvSpPr>
                  <a:spLocks/>
                </p:cNvSpPr>
                <p:nvPr/>
              </p:nvSpPr>
              <p:spPr bwMode="ltGray">
                <a:xfrm>
                  <a:off x="831" y="120"/>
                  <a:ext cx="437" cy="241"/>
                </a:xfrm>
                <a:custGeom>
                  <a:avLst/>
                  <a:gdLst/>
                  <a:ahLst/>
                  <a:cxnLst>
                    <a:cxn ang="0">
                      <a:pos x="0" y="156"/>
                    </a:cxn>
                    <a:cxn ang="0">
                      <a:pos x="8" y="192"/>
                    </a:cxn>
                    <a:cxn ang="0">
                      <a:pos x="40" y="168"/>
                    </a:cxn>
                    <a:cxn ang="0">
                      <a:pos x="128" y="132"/>
                    </a:cxn>
                    <a:cxn ang="0">
                      <a:pos x="156" y="120"/>
                    </a:cxn>
                    <a:cxn ang="0">
                      <a:pos x="180" y="112"/>
                    </a:cxn>
                    <a:cxn ang="0">
                      <a:pos x="188" y="100"/>
                    </a:cxn>
                    <a:cxn ang="0">
                      <a:pos x="224" y="88"/>
                    </a:cxn>
                    <a:cxn ang="0">
                      <a:pos x="272" y="64"/>
                    </a:cxn>
                    <a:cxn ang="0">
                      <a:pos x="352" y="40"/>
                    </a:cxn>
                    <a:cxn ang="0">
                      <a:pos x="324" y="0"/>
                    </a:cxn>
                    <a:cxn ang="0">
                      <a:pos x="200" y="52"/>
                    </a:cxn>
                    <a:cxn ang="0">
                      <a:pos x="76" y="108"/>
                    </a:cxn>
                    <a:cxn ang="0">
                      <a:pos x="0" y="156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4" name="Freeform 204"/>
                <p:cNvSpPr>
                  <a:spLocks/>
                </p:cNvSpPr>
                <p:nvPr/>
              </p:nvSpPr>
              <p:spPr bwMode="ltGray">
                <a:xfrm>
                  <a:off x="1351" y="202"/>
                  <a:ext cx="230" cy="107"/>
                </a:xfrm>
                <a:custGeom>
                  <a:avLst/>
                  <a:gdLst/>
                  <a:ahLst/>
                  <a:cxnLst>
                    <a:cxn ang="0">
                      <a:pos x="8" y="68"/>
                    </a:cxn>
                    <a:cxn ang="0">
                      <a:pos x="56" y="40"/>
                    </a:cxn>
                    <a:cxn ang="0">
                      <a:pos x="76" y="4"/>
                    </a:cxn>
                    <a:cxn ang="0">
                      <a:pos x="100" y="16"/>
                    </a:cxn>
                    <a:cxn ang="0">
                      <a:pos x="136" y="0"/>
                    </a:cxn>
                    <a:cxn ang="0">
                      <a:pos x="164" y="16"/>
                    </a:cxn>
                    <a:cxn ang="0">
                      <a:pos x="184" y="20"/>
                    </a:cxn>
                    <a:cxn ang="0">
                      <a:pos x="180" y="36"/>
                    </a:cxn>
                    <a:cxn ang="0">
                      <a:pos x="164" y="32"/>
                    </a:cxn>
                    <a:cxn ang="0">
                      <a:pos x="128" y="32"/>
                    </a:cxn>
                    <a:cxn ang="0">
                      <a:pos x="100" y="48"/>
                    </a:cxn>
                    <a:cxn ang="0">
                      <a:pos x="124" y="56"/>
                    </a:cxn>
                    <a:cxn ang="0">
                      <a:pos x="92" y="64"/>
                    </a:cxn>
                    <a:cxn ang="0">
                      <a:pos x="60" y="52"/>
                    </a:cxn>
                    <a:cxn ang="0">
                      <a:pos x="52" y="64"/>
                    </a:cxn>
                    <a:cxn ang="0">
                      <a:pos x="28" y="68"/>
                    </a:cxn>
                    <a:cxn ang="0">
                      <a:pos x="8" y="68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5" name="Freeform 205"/>
                <p:cNvSpPr>
                  <a:spLocks/>
                </p:cNvSpPr>
                <p:nvPr/>
              </p:nvSpPr>
              <p:spPr bwMode="ltGray">
                <a:xfrm>
                  <a:off x="1758" y="198"/>
                  <a:ext cx="220" cy="56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78" y="38"/>
                    </a:cxn>
                    <a:cxn ang="0">
                      <a:pos x="114" y="22"/>
                    </a:cxn>
                    <a:cxn ang="0">
                      <a:pos x="166" y="26"/>
                    </a:cxn>
                    <a:cxn ang="0">
                      <a:pos x="138" y="26"/>
                    </a:cxn>
                    <a:cxn ang="0">
                      <a:pos x="86" y="46"/>
                    </a:cxn>
                    <a:cxn ang="0">
                      <a:pos x="2" y="22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6" name="Freeform 206"/>
                <p:cNvSpPr>
                  <a:spLocks/>
                </p:cNvSpPr>
                <p:nvPr/>
              </p:nvSpPr>
              <p:spPr bwMode="ltGray">
                <a:xfrm>
                  <a:off x="1637" y="312"/>
                  <a:ext cx="298" cy="135"/>
                </a:xfrm>
                <a:custGeom>
                  <a:avLst/>
                  <a:gdLst/>
                  <a:ahLst/>
                  <a:cxnLst>
                    <a:cxn ang="0">
                      <a:pos x="36" y="108"/>
                    </a:cxn>
                    <a:cxn ang="0">
                      <a:pos x="0" y="88"/>
                    </a:cxn>
                    <a:cxn ang="0">
                      <a:pos x="28" y="64"/>
                    </a:cxn>
                    <a:cxn ang="0">
                      <a:pos x="32" y="52"/>
                    </a:cxn>
                    <a:cxn ang="0">
                      <a:pos x="56" y="44"/>
                    </a:cxn>
                    <a:cxn ang="0">
                      <a:pos x="60" y="32"/>
                    </a:cxn>
                    <a:cxn ang="0">
                      <a:pos x="168" y="4"/>
                    </a:cxn>
                    <a:cxn ang="0">
                      <a:pos x="180" y="8"/>
                    </a:cxn>
                    <a:cxn ang="0">
                      <a:pos x="204" y="0"/>
                    </a:cxn>
                    <a:cxn ang="0">
                      <a:pos x="216" y="20"/>
                    </a:cxn>
                    <a:cxn ang="0">
                      <a:pos x="144" y="36"/>
                    </a:cxn>
                    <a:cxn ang="0">
                      <a:pos x="64" y="56"/>
                    </a:cxn>
                    <a:cxn ang="0">
                      <a:pos x="52" y="84"/>
                    </a:cxn>
                    <a:cxn ang="0">
                      <a:pos x="36" y="108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7" name="Freeform 207"/>
                <p:cNvSpPr>
                  <a:spLocks/>
                </p:cNvSpPr>
                <p:nvPr/>
              </p:nvSpPr>
              <p:spPr bwMode="ltGray">
                <a:xfrm>
                  <a:off x="480" y="1036"/>
                  <a:ext cx="39" cy="38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8" name="Freeform 208"/>
                <p:cNvSpPr>
                  <a:spLocks/>
                </p:cNvSpPr>
                <p:nvPr/>
              </p:nvSpPr>
              <p:spPr bwMode="ltGray">
                <a:xfrm>
                  <a:off x="437" y="1086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9" name="Freeform 209"/>
                <p:cNvSpPr>
                  <a:spLocks/>
                </p:cNvSpPr>
                <p:nvPr/>
              </p:nvSpPr>
              <p:spPr bwMode="ltGray">
                <a:xfrm>
                  <a:off x="618" y="1240"/>
                  <a:ext cx="93" cy="2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0" name="Freeform 210"/>
                <p:cNvSpPr>
                  <a:spLocks/>
                </p:cNvSpPr>
                <p:nvPr/>
              </p:nvSpPr>
              <p:spPr bwMode="ltGray">
                <a:xfrm>
                  <a:off x="777" y="1237"/>
                  <a:ext cx="53" cy="5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1" name="Freeform 211"/>
                <p:cNvSpPr>
                  <a:spLocks/>
                </p:cNvSpPr>
                <p:nvPr/>
              </p:nvSpPr>
              <p:spPr bwMode="ltGray">
                <a:xfrm>
                  <a:off x="353" y="1085"/>
                  <a:ext cx="37" cy="37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</p:grpSp>
      <p:sp>
        <p:nvSpPr>
          <p:cNvPr id="4308" name="Rectangle 2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4309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ja-JP" altLang="ja-JP"/>
          </a:p>
        </p:txBody>
      </p:sp>
      <p:sp>
        <p:nvSpPr>
          <p:cNvPr id="214" name="Rectangle 2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" name="Rectangle 2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6" name="Rectangle 2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6C11-C2A3-44B2-B744-2169BE3869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73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22E8-40A4-47A9-811F-D2AE70BD33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91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1E8-6AED-4F98-9030-4B4237F1F4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309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C699-9376-492B-A872-44E989101C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267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FA8F-8292-429B-8E4D-996C792AD2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07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08A7B-01BE-4573-AB7D-2A3BAC9DEC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311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548A-131C-42CB-B663-2484E9A55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467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883A-BC71-4D26-BDB6-4D08A2BFD8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460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8B08-4FF3-482B-AE8C-09D785CD1A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12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6D8C-169A-4EC8-A5D1-A0B55F0E55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088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8932-7409-4B50-92AB-E883D944BC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99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2A4E-E46A-4CCF-89B8-A866F6602C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67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59A3-0708-43AD-BED0-344221ED73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54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EB74-CB9A-45AB-BC8C-4A067962EE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896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DB14-D722-4865-98DF-F6BB191A8E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4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700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700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D079-CDC5-4798-93AE-888DB4448A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601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994A-C0D2-446E-80F3-28BFA51F32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590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00B5-1A09-4065-B709-74CF8EA4F2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695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22E-BF68-49EA-BAC5-0BDFF50D55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839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DED3-DCA9-455E-A647-6CD9333F38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86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A50D-08EB-43FA-96CB-3257119C55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456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6816-52C2-49B8-8BD7-72A426720E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52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5ACF-C212-46B5-8FC1-1E23256802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39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AD1B-A407-487E-A8CA-DA6DF7706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6402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DFFF-4B7B-4F4B-9D8D-4496812DE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6463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1AA9-F02E-4E2A-B1E0-6A8FBE995E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150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B250-5A43-4B7F-A4D9-C0E5415074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6399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5ABA-2A19-401D-8379-685EFADA0E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0688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5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EB4F1A-F171-4905-8DC4-10C75419F5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5348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CEDF-BA2C-40DD-A3E9-0E6024181F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975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/>
          </a:p>
        </p:txBody>
      </p:sp>
      <p:sp>
        <p:nvSpPr>
          <p:cNvPr id="5" name="二等辺三角形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6" name="直線コネクタ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0B40-F452-42BF-B052-6D5E911199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77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FE58-95B2-4301-932E-7057C65BF8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963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7C83BC-03B6-4C01-AF52-DBEC1A4888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3756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A422-F0DE-4B27-8F46-5BA5249986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5786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2692-6EC1-45CB-B588-8F84DB9BF1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1929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57D1-9D0C-4176-92B9-FE3488551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6079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8EAB3FD-252D-4165-8366-0AEBFD96A1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564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1B924EE-F345-491E-B2A9-4F5926789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97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C6E3-C4F8-44D2-B101-52A2FB21BD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7234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0C6E-6579-4364-A486-2DDA00A02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B2AE-BA05-4D22-AEBA-7C3C57E7FA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52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991E-EA58-42F2-834C-DE3D2E2501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58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9E8FE-7693-4B2B-9652-768A1EB8DA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7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FEB9-2FD1-404F-B79B-B6CF6E7AC7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96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6A60-47C6-4367-90E6-39BC8AFEC4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307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23" y="586"/>
              <a:ext cx="5689" cy="3126"/>
              <a:chOff x="-306" y="90"/>
              <a:chExt cx="6396" cy="3513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auto">
              <a:xfrm>
                <a:off x="2137" y="2426"/>
                <a:ext cx="727" cy="672"/>
              </a:xfrm>
              <a:custGeom>
                <a:avLst/>
                <a:gdLst/>
                <a:ahLst/>
                <a:cxnLst>
                  <a:cxn ang="0">
                    <a:pos x="288" y="22"/>
                  </a:cxn>
                  <a:cxn ang="0">
                    <a:pos x="332" y="28"/>
                  </a:cxn>
                  <a:cxn ang="0">
                    <a:pos x="320" y="60"/>
                  </a:cxn>
                  <a:cxn ang="0">
                    <a:pos x="366" y="114"/>
                  </a:cxn>
                  <a:cxn ang="0">
                    <a:pos x="390" y="130"/>
                  </a:cxn>
                  <a:cxn ang="0">
                    <a:pos x="404" y="66"/>
                  </a:cxn>
                  <a:cxn ang="0">
                    <a:pos x="418" y="0"/>
                  </a:cxn>
                  <a:cxn ang="0">
                    <a:pos x="450" y="62"/>
                  </a:cxn>
                  <a:cxn ang="0">
                    <a:pos x="470" y="94"/>
                  </a:cxn>
                  <a:cxn ang="0">
                    <a:pos x="502" y="166"/>
                  </a:cxn>
                  <a:cxn ang="0">
                    <a:pos x="534" y="202"/>
                  </a:cxn>
                  <a:cxn ang="0">
                    <a:pos x="550" y="224"/>
                  </a:cxn>
                  <a:cxn ang="0">
                    <a:pos x="582" y="272"/>
                  </a:cxn>
                  <a:cxn ang="0">
                    <a:pos x="576" y="390"/>
                  </a:cxn>
                  <a:cxn ang="0">
                    <a:pos x="546" y="454"/>
                  </a:cxn>
                  <a:cxn ang="0">
                    <a:pos x="536" y="478"/>
                  </a:cxn>
                  <a:cxn ang="0">
                    <a:pos x="508" y="512"/>
                  </a:cxn>
                  <a:cxn ang="0">
                    <a:pos x="482" y="534"/>
                  </a:cxn>
                  <a:cxn ang="0">
                    <a:pos x="450" y="530"/>
                  </a:cxn>
                  <a:cxn ang="0">
                    <a:pos x="402" y="510"/>
                  </a:cxn>
                  <a:cxn ang="0">
                    <a:pos x="390" y="476"/>
                  </a:cxn>
                  <a:cxn ang="0">
                    <a:pos x="360" y="480"/>
                  </a:cxn>
                  <a:cxn ang="0">
                    <a:pos x="362" y="424"/>
                  </a:cxn>
                  <a:cxn ang="0">
                    <a:pos x="360" y="422"/>
                  </a:cxn>
                  <a:cxn ang="0">
                    <a:pos x="338" y="454"/>
                  </a:cxn>
                  <a:cxn ang="0">
                    <a:pos x="322" y="428"/>
                  </a:cxn>
                  <a:cxn ang="0">
                    <a:pos x="268" y="398"/>
                  </a:cxn>
                  <a:cxn ang="0">
                    <a:pos x="186" y="416"/>
                  </a:cxn>
                  <a:cxn ang="0">
                    <a:pos x="162" y="442"/>
                  </a:cxn>
                  <a:cxn ang="0">
                    <a:pos x="128" y="440"/>
                  </a:cxn>
                  <a:cxn ang="0">
                    <a:pos x="82" y="466"/>
                  </a:cxn>
                  <a:cxn ang="0">
                    <a:pos x="52" y="414"/>
                  </a:cxn>
                  <a:cxn ang="0">
                    <a:pos x="8" y="314"/>
                  </a:cxn>
                  <a:cxn ang="0">
                    <a:pos x="0" y="258"/>
                  </a:cxn>
                  <a:cxn ang="0">
                    <a:pos x="40" y="186"/>
                  </a:cxn>
                  <a:cxn ang="0">
                    <a:pos x="116" y="140"/>
                  </a:cxn>
                  <a:cxn ang="0">
                    <a:pos x="140" y="124"/>
                  </a:cxn>
                  <a:cxn ang="0">
                    <a:pos x="146" y="114"/>
                  </a:cxn>
                  <a:cxn ang="0">
                    <a:pos x="168" y="68"/>
                  </a:cxn>
                  <a:cxn ang="0">
                    <a:pos x="208" y="84"/>
                  </a:cxn>
                  <a:cxn ang="0">
                    <a:pos x="234" y="70"/>
                  </a:cxn>
                  <a:cxn ang="0">
                    <a:pos x="236" y="38"/>
                  </a:cxn>
                  <a:cxn ang="0">
                    <a:pos x="264" y="24"/>
                  </a:cxn>
                  <a:cxn ang="0">
                    <a:pos x="270" y="12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705" y="3116"/>
                <a:ext cx="76" cy="98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32" y="28"/>
                  </a:cxn>
                  <a:cxn ang="0">
                    <a:pos x="52" y="0"/>
                  </a:cxn>
                  <a:cxn ang="0">
                    <a:pos x="56" y="18"/>
                  </a:cxn>
                  <a:cxn ang="0">
                    <a:pos x="26" y="78"/>
                  </a:cxn>
                  <a:cxn ang="0">
                    <a:pos x="16" y="54"/>
                  </a:cxn>
                  <a:cxn ang="0">
                    <a:pos x="0" y="30"/>
                  </a:cxn>
                  <a:cxn ang="0">
                    <a:pos x="4" y="24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87" y="3093"/>
                <a:ext cx="139" cy="19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5" y="12"/>
                  </a:cxn>
                  <a:cxn ang="0">
                    <a:pos x="113" y="18"/>
                  </a:cxn>
                  <a:cxn ang="0">
                    <a:pos x="83" y="64"/>
                  </a:cxn>
                  <a:cxn ang="0">
                    <a:pos x="79" y="76"/>
                  </a:cxn>
                  <a:cxn ang="0">
                    <a:pos x="67" y="84"/>
                  </a:cxn>
                  <a:cxn ang="0">
                    <a:pos x="53" y="120"/>
                  </a:cxn>
                  <a:cxn ang="0">
                    <a:pos x="49" y="132"/>
                  </a:cxn>
                  <a:cxn ang="0">
                    <a:pos x="31" y="138"/>
                  </a:cxn>
                  <a:cxn ang="0">
                    <a:pos x="17" y="152"/>
                  </a:cxn>
                  <a:cxn ang="0">
                    <a:pos x="21" y="138"/>
                  </a:cxn>
                  <a:cxn ang="0">
                    <a:pos x="7" y="126"/>
                  </a:cxn>
                  <a:cxn ang="0">
                    <a:pos x="41" y="68"/>
                  </a:cxn>
                  <a:cxn ang="0">
                    <a:pos x="75" y="0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3187" y="2946"/>
                <a:ext cx="120" cy="175"/>
              </a:xfrm>
              <a:custGeom>
                <a:avLst/>
                <a:gdLst/>
                <a:ahLst/>
                <a:cxnLst>
                  <a:cxn ang="0">
                    <a:pos x="62" y="97"/>
                  </a:cxn>
                  <a:cxn ang="0">
                    <a:pos x="60" y="117"/>
                  </a:cxn>
                  <a:cxn ang="0">
                    <a:pos x="48" y="125"/>
                  </a:cxn>
                  <a:cxn ang="0">
                    <a:pos x="34" y="135"/>
                  </a:cxn>
                  <a:cxn ang="0">
                    <a:pos x="36" y="111"/>
                  </a:cxn>
                  <a:cxn ang="0">
                    <a:pos x="24" y="103"/>
                  </a:cxn>
                  <a:cxn ang="0">
                    <a:pos x="24" y="85"/>
                  </a:cxn>
                  <a:cxn ang="0">
                    <a:pos x="32" y="73"/>
                  </a:cxn>
                  <a:cxn ang="0">
                    <a:pos x="12" y="27"/>
                  </a:cxn>
                  <a:cxn ang="0">
                    <a:pos x="0" y="3"/>
                  </a:cxn>
                  <a:cxn ang="0">
                    <a:pos x="18" y="9"/>
                  </a:cxn>
                  <a:cxn ang="0">
                    <a:pos x="30" y="33"/>
                  </a:cxn>
                  <a:cxn ang="0">
                    <a:pos x="50" y="57"/>
                  </a:cxn>
                  <a:cxn ang="0">
                    <a:pos x="56" y="73"/>
                  </a:cxn>
                  <a:cxn ang="0">
                    <a:pos x="76" y="61"/>
                  </a:cxn>
                  <a:cxn ang="0">
                    <a:pos x="66" y="87"/>
                  </a:cxn>
                  <a:cxn ang="0">
                    <a:pos x="68" y="93"/>
                  </a:cxn>
                  <a:cxn ang="0">
                    <a:pos x="62" y="97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3053" y="2637"/>
                <a:ext cx="60" cy="72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3"/>
                  </a:cxn>
                  <a:cxn ang="0">
                    <a:pos x="7" y="1"/>
                  </a:cxn>
                  <a:cxn ang="0">
                    <a:pos x="17" y="13"/>
                  </a:cxn>
                  <a:cxn ang="0">
                    <a:pos x="23" y="33"/>
                  </a:cxn>
                  <a:cxn ang="0">
                    <a:pos x="41" y="41"/>
                  </a:cxn>
                  <a:cxn ang="0">
                    <a:pos x="31" y="51"/>
                  </a:cxn>
                  <a:cxn ang="0">
                    <a:pos x="19" y="41"/>
                  </a:cxn>
                  <a:cxn ang="0">
                    <a:pos x="11" y="29"/>
                  </a:cxn>
                  <a:cxn ang="0">
                    <a:pos x="7" y="15"/>
                  </a:cxn>
                  <a:cxn ang="0">
                    <a:pos x="9" y="5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3071" y="2513"/>
                <a:ext cx="10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13"/>
                  </a:cxn>
                  <a:cxn ang="0">
                    <a:pos x="0" y="3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3093" y="2516"/>
                <a:ext cx="26" cy="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6"/>
                  </a:cxn>
                  <a:cxn ang="0">
                    <a:pos x="8" y="0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3095" y="2539"/>
                <a:ext cx="33" cy="1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12"/>
                  </a:cxn>
                  <a:cxn ang="0">
                    <a:pos x="9" y="10"/>
                  </a:cxn>
                  <a:cxn ang="0">
                    <a:pos x="9" y="0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3119" y="2577"/>
                <a:ext cx="18" cy="18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1" y="14"/>
                  </a:cxn>
                  <a:cxn ang="0">
                    <a:pos x="1" y="12"/>
                  </a:cxn>
                  <a:cxn ang="0">
                    <a:pos x="3" y="6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409" y="2662"/>
                <a:ext cx="27" cy="2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0"/>
                  </a:cxn>
                  <a:cxn ang="0">
                    <a:pos x="11" y="0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296" y="2559"/>
                <a:ext cx="27" cy="3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2" y="10"/>
                  </a:cxn>
                  <a:cxn ang="0">
                    <a:pos x="2" y="20"/>
                  </a:cxn>
                  <a:cxn ang="0">
                    <a:pos x="2" y="6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3318" y="2534"/>
                <a:ext cx="27" cy="20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0" y="0"/>
                  </a:cxn>
                  <a:cxn ang="0">
                    <a:pos x="12" y="18"/>
                  </a:cxn>
                  <a:cxn ang="0">
                    <a:pos x="6" y="18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3275" y="2354"/>
                <a:ext cx="19" cy="28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5" y="5"/>
                  </a:cxn>
                  <a:cxn ang="0">
                    <a:pos x="13" y="17"/>
                  </a:cxn>
                  <a:cxn ang="0">
                    <a:pos x="5" y="11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3493" y="2454"/>
                <a:ext cx="25" cy="27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11" y="3"/>
                  </a:cxn>
                  <a:cxn ang="0">
                    <a:pos x="7" y="19"/>
                  </a:cxn>
                  <a:cxn ang="0">
                    <a:pos x="3" y="13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2878" y="2289"/>
                <a:ext cx="37" cy="5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8" y="21"/>
                  </a:cxn>
                  <a:cxn ang="0">
                    <a:pos x="0" y="9"/>
                  </a:cxn>
                  <a:cxn ang="0">
                    <a:pos x="16" y="3"/>
                  </a:cxn>
                  <a:cxn ang="0">
                    <a:pos x="30" y="23"/>
                  </a:cxn>
                  <a:cxn ang="0">
                    <a:pos x="28" y="31"/>
                  </a:cxn>
                  <a:cxn ang="0">
                    <a:pos x="16" y="3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35" y="2338"/>
                <a:ext cx="31" cy="20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" y="8"/>
                  </a:cxn>
                  <a:cxn ang="0">
                    <a:pos x="15" y="0"/>
                  </a:cxn>
                  <a:cxn ang="0">
                    <a:pos x="15" y="16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2302" y="2363"/>
                <a:ext cx="81" cy="5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0" y="4"/>
                  </a:cxn>
                  <a:cxn ang="0">
                    <a:pos x="42" y="0"/>
                  </a:cxn>
                  <a:cxn ang="0">
                    <a:pos x="58" y="12"/>
                  </a:cxn>
                  <a:cxn ang="0">
                    <a:pos x="32" y="26"/>
                  </a:cxn>
                  <a:cxn ang="0">
                    <a:pos x="12" y="46"/>
                  </a:cxn>
                  <a:cxn ang="0">
                    <a:pos x="8" y="20"/>
                  </a:cxn>
                  <a:cxn ang="0">
                    <a:pos x="12" y="14"/>
                  </a:cxn>
                  <a:cxn ang="0">
                    <a:pos x="14" y="24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2216" y="2357"/>
                <a:ext cx="85" cy="6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25"/>
                  </a:cxn>
                  <a:cxn ang="0">
                    <a:pos x="52" y="1"/>
                  </a:cxn>
                  <a:cxn ang="0">
                    <a:pos x="64" y="3"/>
                  </a:cxn>
                  <a:cxn ang="0">
                    <a:pos x="50" y="19"/>
                  </a:cxn>
                  <a:cxn ang="0">
                    <a:pos x="28" y="33"/>
                  </a:cxn>
                  <a:cxn ang="0">
                    <a:pos x="22" y="47"/>
                  </a:cxn>
                  <a:cxn ang="0">
                    <a:pos x="16" y="45"/>
                  </a:cxn>
                  <a:cxn ang="0">
                    <a:pos x="12" y="39"/>
                  </a:cxn>
                  <a:cxn ang="0">
                    <a:pos x="0" y="35"/>
                  </a:cxn>
                  <a:cxn ang="0">
                    <a:pos x="0" y="3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1762" y="2031"/>
                <a:ext cx="438" cy="34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6" y="18"/>
                  </a:cxn>
                  <a:cxn ang="0">
                    <a:pos x="46" y="30"/>
                  </a:cxn>
                  <a:cxn ang="0">
                    <a:pos x="76" y="52"/>
                  </a:cxn>
                  <a:cxn ang="0">
                    <a:pos x="92" y="66"/>
                  </a:cxn>
                  <a:cxn ang="0">
                    <a:pos x="122" y="98"/>
                  </a:cxn>
                  <a:cxn ang="0">
                    <a:pos x="136" y="128"/>
                  </a:cxn>
                  <a:cxn ang="0">
                    <a:pos x="148" y="132"/>
                  </a:cxn>
                  <a:cxn ang="0">
                    <a:pos x="154" y="150"/>
                  </a:cxn>
                  <a:cxn ang="0">
                    <a:pos x="176" y="152"/>
                  </a:cxn>
                  <a:cxn ang="0">
                    <a:pos x="170" y="196"/>
                  </a:cxn>
                  <a:cxn ang="0">
                    <a:pos x="180" y="224"/>
                  </a:cxn>
                  <a:cxn ang="0">
                    <a:pos x="198" y="232"/>
                  </a:cxn>
                  <a:cxn ang="0">
                    <a:pos x="216" y="234"/>
                  </a:cxn>
                  <a:cxn ang="0">
                    <a:pos x="236" y="242"/>
                  </a:cxn>
                  <a:cxn ang="0">
                    <a:pos x="254" y="236"/>
                  </a:cxn>
                  <a:cxn ang="0">
                    <a:pos x="272" y="248"/>
                  </a:cxn>
                  <a:cxn ang="0">
                    <a:pos x="296" y="256"/>
                  </a:cxn>
                  <a:cxn ang="0">
                    <a:pos x="314" y="264"/>
                  </a:cxn>
                  <a:cxn ang="0">
                    <a:pos x="352" y="266"/>
                  </a:cxn>
                  <a:cxn ang="0">
                    <a:pos x="342" y="274"/>
                  </a:cxn>
                  <a:cxn ang="0">
                    <a:pos x="322" y="272"/>
                  </a:cxn>
                  <a:cxn ang="0">
                    <a:pos x="300" y="270"/>
                  </a:cxn>
                  <a:cxn ang="0">
                    <a:pos x="288" y="266"/>
                  </a:cxn>
                  <a:cxn ang="0">
                    <a:pos x="252" y="264"/>
                  </a:cxn>
                  <a:cxn ang="0">
                    <a:pos x="234" y="260"/>
                  </a:cxn>
                  <a:cxn ang="0">
                    <a:pos x="172" y="242"/>
                  </a:cxn>
                  <a:cxn ang="0">
                    <a:pos x="160" y="216"/>
                  </a:cxn>
                  <a:cxn ang="0">
                    <a:pos x="126" y="200"/>
                  </a:cxn>
                  <a:cxn ang="0">
                    <a:pos x="108" y="186"/>
                  </a:cxn>
                  <a:cxn ang="0">
                    <a:pos x="94" y="158"/>
                  </a:cxn>
                  <a:cxn ang="0">
                    <a:pos x="68" y="108"/>
                  </a:cxn>
                  <a:cxn ang="0">
                    <a:pos x="64" y="102"/>
                  </a:cxn>
                  <a:cxn ang="0">
                    <a:pos x="58" y="100"/>
                  </a:cxn>
                  <a:cxn ang="0">
                    <a:pos x="54" y="88"/>
                  </a:cxn>
                  <a:cxn ang="0">
                    <a:pos x="38" y="58"/>
                  </a:cxn>
                  <a:cxn ang="0">
                    <a:pos x="20" y="40"/>
                  </a:cxn>
                  <a:cxn ang="0">
                    <a:pos x="4" y="22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2030" y="2006"/>
                <a:ext cx="192" cy="258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66" y="58"/>
                  </a:cxn>
                  <a:cxn ang="0">
                    <a:pos x="68" y="52"/>
                  </a:cxn>
                  <a:cxn ang="0">
                    <a:pos x="80" y="44"/>
                  </a:cxn>
                  <a:cxn ang="0">
                    <a:pos x="106" y="22"/>
                  </a:cxn>
                  <a:cxn ang="0">
                    <a:pos x="112" y="4"/>
                  </a:cxn>
                  <a:cxn ang="0">
                    <a:pos x="124" y="0"/>
                  </a:cxn>
                  <a:cxn ang="0">
                    <a:pos x="150" y="28"/>
                  </a:cxn>
                  <a:cxn ang="0">
                    <a:pos x="146" y="44"/>
                  </a:cxn>
                  <a:cxn ang="0">
                    <a:pos x="126" y="64"/>
                  </a:cxn>
                  <a:cxn ang="0">
                    <a:pos x="132" y="94"/>
                  </a:cxn>
                  <a:cxn ang="0">
                    <a:pos x="142" y="110"/>
                  </a:cxn>
                  <a:cxn ang="0">
                    <a:pos x="146" y="128"/>
                  </a:cxn>
                  <a:cxn ang="0">
                    <a:pos x="128" y="128"/>
                  </a:cxn>
                  <a:cxn ang="0">
                    <a:pos x="116" y="146"/>
                  </a:cxn>
                  <a:cxn ang="0">
                    <a:pos x="104" y="156"/>
                  </a:cxn>
                  <a:cxn ang="0">
                    <a:pos x="100" y="198"/>
                  </a:cxn>
                  <a:cxn ang="0">
                    <a:pos x="88" y="202"/>
                  </a:cxn>
                  <a:cxn ang="0">
                    <a:pos x="82" y="206"/>
                  </a:cxn>
                  <a:cxn ang="0">
                    <a:pos x="76" y="202"/>
                  </a:cxn>
                  <a:cxn ang="0">
                    <a:pos x="72" y="190"/>
                  </a:cxn>
                  <a:cxn ang="0">
                    <a:pos x="60" y="186"/>
                  </a:cxn>
                  <a:cxn ang="0">
                    <a:pos x="42" y="194"/>
                  </a:cxn>
                  <a:cxn ang="0">
                    <a:pos x="28" y="186"/>
                  </a:cxn>
                  <a:cxn ang="0">
                    <a:pos x="10" y="148"/>
                  </a:cxn>
                  <a:cxn ang="0">
                    <a:pos x="4" y="130"/>
                  </a:cxn>
                  <a:cxn ang="0">
                    <a:pos x="0" y="118"/>
                  </a:cxn>
                  <a:cxn ang="0">
                    <a:pos x="20" y="96"/>
                  </a:cxn>
                  <a:cxn ang="0">
                    <a:pos x="32" y="104"/>
                  </a:cxn>
                  <a:cxn ang="0">
                    <a:pos x="34" y="80"/>
                  </a:cxn>
                  <a:cxn ang="0">
                    <a:pos x="52" y="70"/>
                  </a:cxn>
                  <a:cxn ang="0">
                    <a:pos x="54" y="66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218" y="2126"/>
                <a:ext cx="135" cy="47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8" y="10"/>
                  </a:cxn>
                  <a:cxn ang="0">
                    <a:pos x="46" y="20"/>
                  </a:cxn>
                  <a:cxn ang="0">
                    <a:pos x="72" y="14"/>
                  </a:cxn>
                  <a:cxn ang="0">
                    <a:pos x="90" y="0"/>
                  </a:cxn>
                  <a:cxn ang="0">
                    <a:pos x="76" y="26"/>
                  </a:cxn>
                  <a:cxn ang="0">
                    <a:pos x="60" y="38"/>
                  </a:cxn>
                  <a:cxn ang="0">
                    <a:pos x="42" y="32"/>
                  </a:cxn>
                  <a:cxn ang="0">
                    <a:pos x="14" y="30"/>
                  </a:cxn>
                  <a:cxn ang="0">
                    <a:pos x="4" y="32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211" y="2183"/>
                <a:ext cx="92" cy="13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8" y="0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46" y="34"/>
                  </a:cxn>
                  <a:cxn ang="0">
                    <a:pos x="54" y="48"/>
                  </a:cxn>
                  <a:cxn ang="0">
                    <a:pos x="58" y="60"/>
                  </a:cxn>
                  <a:cxn ang="0">
                    <a:pos x="46" y="74"/>
                  </a:cxn>
                  <a:cxn ang="0">
                    <a:pos x="34" y="60"/>
                  </a:cxn>
                  <a:cxn ang="0">
                    <a:pos x="22" y="48"/>
                  </a:cxn>
                  <a:cxn ang="0">
                    <a:pos x="28" y="68"/>
                  </a:cxn>
                  <a:cxn ang="0">
                    <a:pos x="30" y="74"/>
                  </a:cxn>
                  <a:cxn ang="0">
                    <a:pos x="20" y="104"/>
                  </a:cxn>
                  <a:cxn ang="0">
                    <a:pos x="12" y="102"/>
                  </a:cxn>
                  <a:cxn ang="0">
                    <a:pos x="8" y="90"/>
                  </a:cxn>
                  <a:cxn ang="0">
                    <a:pos x="0" y="54"/>
                  </a:cxn>
                  <a:cxn ang="0">
                    <a:pos x="2" y="30"/>
                  </a:cxn>
                  <a:cxn ang="0">
                    <a:pos x="8" y="18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2368" y="2111"/>
                <a:ext cx="46" cy="81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13" y="0"/>
                  </a:cxn>
                  <a:cxn ang="0">
                    <a:pos x="15" y="28"/>
                  </a:cxn>
                  <a:cxn ang="0">
                    <a:pos x="37" y="38"/>
                  </a:cxn>
                  <a:cxn ang="0">
                    <a:pos x="19" y="44"/>
                  </a:cxn>
                  <a:cxn ang="0">
                    <a:pos x="5" y="58"/>
                  </a:cxn>
                  <a:cxn ang="0">
                    <a:pos x="1" y="34"/>
                  </a:cxn>
                  <a:cxn ang="0">
                    <a:pos x="3" y="28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2378" y="2230"/>
                <a:ext cx="62" cy="3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0"/>
                  </a:cxn>
                  <a:cxn ang="0">
                    <a:pos x="49" y="16"/>
                  </a:cxn>
                  <a:cxn ang="0">
                    <a:pos x="35" y="14"/>
                  </a:cxn>
                  <a:cxn ang="0">
                    <a:pos x="3" y="16"/>
                  </a:cxn>
                  <a:cxn ang="0">
                    <a:pos x="7" y="0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0" name="Freeform 28"/>
              <p:cNvSpPr>
                <a:spLocks/>
              </p:cNvSpPr>
              <p:nvPr/>
            </p:nvSpPr>
            <p:spPr bwMode="auto">
              <a:xfrm>
                <a:off x="2439" y="2174"/>
                <a:ext cx="73" cy="63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15" y="26"/>
                  </a:cxn>
                  <a:cxn ang="0">
                    <a:pos x="3" y="22"/>
                  </a:cxn>
                  <a:cxn ang="0">
                    <a:pos x="13" y="8"/>
                  </a:cxn>
                  <a:cxn ang="0">
                    <a:pos x="25" y="0"/>
                  </a:cxn>
                  <a:cxn ang="0">
                    <a:pos x="49" y="10"/>
                  </a:cxn>
                  <a:cxn ang="0">
                    <a:pos x="53" y="20"/>
                  </a:cxn>
                  <a:cxn ang="0">
                    <a:pos x="61" y="32"/>
                  </a:cxn>
                  <a:cxn ang="0">
                    <a:pos x="41" y="38"/>
                  </a:cxn>
                  <a:cxn ang="0">
                    <a:pos x="23" y="44"/>
                  </a:cxn>
                  <a:cxn ang="0">
                    <a:pos x="21" y="38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2461" y="2202"/>
                <a:ext cx="353" cy="229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6" y="14"/>
                  </a:cxn>
                  <a:cxn ang="0">
                    <a:pos x="26" y="30"/>
                  </a:cxn>
                  <a:cxn ang="0">
                    <a:pos x="0" y="24"/>
                  </a:cxn>
                  <a:cxn ang="0">
                    <a:pos x="10" y="42"/>
                  </a:cxn>
                  <a:cxn ang="0">
                    <a:pos x="16" y="62"/>
                  </a:cxn>
                  <a:cxn ang="0">
                    <a:pos x="24" y="48"/>
                  </a:cxn>
                  <a:cxn ang="0">
                    <a:pos x="30" y="44"/>
                  </a:cxn>
                  <a:cxn ang="0">
                    <a:pos x="48" y="56"/>
                  </a:cxn>
                  <a:cxn ang="0">
                    <a:pos x="70" y="62"/>
                  </a:cxn>
                  <a:cxn ang="0">
                    <a:pos x="88" y="72"/>
                  </a:cxn>
                  <a:cxn ang="0">
                    <a:pos x="106" y="102"/>
                  </a:cxn>
                  <a:cxn ang="0">
                    <a:pos x="104" y="122"/>
                  </a:cxn>
                  <a:cxn ang="0">
                    <a:pos x="98" y="134"/>
                  </a:cxn>
                  <a:cxn ang="0">
                    <a:pos x="122" y="128"/>
                  </a:cxn>
                  <a:cxn ang="0">
                    <a:pos x="140" y="140"/>
                  </a:cxn>
                  <a:cxn ang="0">
                    <a:pos x="168" y="148"/>
                  </a:cxn>
                  <a:cxn ang="0">
                    <a:pos x="174" y="146"/>
                  </a:cxn>
                  <a:cxn ang="0">
                    <a:pos x="168" y="134"/>
                  </a:cxn>
                  <a:cxn ang="0">
                    <a:pos x="178" y="136"/>
                  </a:cxn>
                  <a:cxn ang="0">
                    <a:pos x="186" y="118"/>
                  </a:cxn>
                  <a:cxn ang="0">
                    <a:pos x="202" y="122"/>
                  </a:cxn>
                  <a:cxn ang="0">
                    <a:pos x="214" y="130"/>
                  </a:cxn>
                  <a:cxn ang="0">
                    <a:pos x="244" y="168"/>
                  </a:cxn>
                  <a:cxn ang="0">
                    <a:pos x="262" y="178"/>
                  </a:cxn>
                  <a:cxn ang="0">
                    <a:pos x="284" y="170"/>
                  </a:cxn>
                  <a:cxn ang="0">
                    <a:pos x="268" y="160"/>
                  </a:cxn>
                  <a:cxn ang="0">
                    <a:pos x="256" y="138"/>
                  </a:cxn>
                  <a:cxn ang="0">
                    <a:pos x="250" y="132"/>
                  </a:cxn>
                  <a:cxn ang="0">
                    <a:pos x="248" y="122"/>
                  </a:cxn>
                  <a:cxn ang="0">
                    <a:pos x="236" y="116"/>
                  </a:cxn>
                  <a:cxn ang="0">
                    <a:pos x="240" y="96"/>
                  </a:cxn>
                  <a:cxn ang="0">
                    <a:pos x="220" y="86"/>
                  </a:cxn>
                  <a:cxn ang="0">
                    <a:pos x="210" y="70"/>
                  </a:cxn>
                  <a:cxn ang="0">
                    <a:pos x="190" y="54"/>
                  </a:cxn>
                  <a:cxn ang="0">
                    <a:pos x="168" y="38"/>
                  </a:cxn>
                  <a:cxn ang="0">
                    <a:pos x="156" y="34"/>
                  </a:cxn>
                  <a:cxn ang="0">
                    <a:pos x="120" y="16"/>
                  </a:cxn>
                  <a:cxn ang="0">
                    <a:pos x="102" y="4"/>
                  </a:cxn>
                  <a:cxn ang="0">
                    <a:pos x="96" y="0"/>
                  </a:cxn>
                  <a:cxn ang="0">
                    <a:pos x="70" y="10"/>
                  </a:cxn>
                  <a:cxn ang="0">
                    <a:pos x="56" y="32"/>
                  </a:cxn>
                  <a:cxn ang="0">
                    <a:pos x="46" y="28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2" name="Freeform 30"/>
              <p:cNvSpPr>
                <a:spLocks/>
              </p:cNvSpPr>
              <p:nvPr/>
            </p:nvSpPr>
            <p:spPr bwMode="auto">
              <a:xfrm>
                <a:off x="2766" y="2227"/>
                <a:ext cx="99" cy="98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27" y="60"/>
                  </a:cxn>
                  <a:cxn ang="0">
                    <a:pos x="45" y="48"/>
                  </a:cxn>
                  <a:cxn ang="0">
                    <a:pos x="57" y="30"/>
                  </a:cxn>
                  <a:cxn ang="0">
                    <a:pos x="43" y="14"/>
                  </a:cxn>
                  <a:cxn ang="0">
                    <a:pos x="43" y="4"/>
                  </a:cxn>
                  <a:cxn ang="0">
                    <a:pos x="71" y="26"/>
                  </a:cxn>
                  <a:cxn ang="0">
                    <a:pos x="67" y="54"/>
                  </a:cxn>
                  <a:cxn ang="0">
                    <a:pos x="33" y="78"/>
                  </a:cxn>
                  <a:cxn ang="0">
                    <a:pos x="9" y="66"/>
                  </a:cxn>
                  <a:cxn ang="0">
                    <a:pos x="3" y="62"/>
                  </a:cxn>
                  <a:cxn ang="0">
                    <a:pos x="1" y="58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auto">
              <a:xfrm>
                <a:off x="2971" y="2018"/>
                <a:ext cx="20" cy="19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14"/>
                  </a:cxn>
                  <a:cxn ang="0">
                    <a:pos x="3" y="4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auto">
              <a:xfrm>
                <a:off x="3092" y="2169"/>
                <a:ext cx="31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4" y="0"/>
                  </a:cxn>
                  <a:cxn ang="0">
                    <a:pos x="14" y="22"/>
                  </a:cxn>
                  <a:cxn ang="0">
                    <a:pos x="8" y="14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5" name="Freeform 33"/>
              <p:cNvSpPr>
                <a:spLocks/>
              </p:cNvSpPr>
              <p:nvPr/>
            </p:nvSpPr>
            <p:spPr bwMode="auto">
              <a:xfrm>
                <a:off x="2699" y="1829"/>
                <a:ext cx="25" cy="19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7" y="2"/>
                  </a:cxn>
                  <a:cxn ang="0">
                    <a:pos x="9" y="12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2493" y="1988"/>
                <a:ext cx="26" cy="19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5" y="2"/>
                  </a:cxn>
                  <a:cxn ang="0">
                    <a:pos x="15" y="14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7" name="Freeform 35"/>
              <p:cNvSpPr>
                <a:spLocks/>
              </p:cNvSpPr>
              <p:nvPr/>
            </p:nvSpPr>
            <p:spPr bwMode="auto">
              <a:xfrm>
                <a:off x="2270" y="1940"/>
                <a:ext cx="99" cy="101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4" y="24"/>
                  </a:cxn>
                  <a:cxn ang="0">
                    <a:pos x="26" y="20"/>
                  </a:cxn>
                  <a:cxn ang="0">
                    <a:pos x="48" y="18"/>
                  </a:cxn>
                  <a:cxn ang="0">
                    <a:pos x="58" y="0"/>
                  </a:cxn>
                  <a:cxn ang="0">
                    <a:pos x="80" y="40"/>
                  </a:cxn>
                  <a:cxn ang="0">
                    <a:pos x="70" y="56"/>
                  </a:cxn>
                  <a:cxn ang="0">
                    <a:pos x="54" y="62"/>
                  </a:cxn>
                  <a:cxn ang="0">
                    <a:pos x="48" y="80"/>
                  </a:cxn>
                  <a:cxn ang="0">
                    <a:pos x="32" y="68"/>
                  </a:cxn>
                  <a:cxn ang="0">
                    <a:pos x="38" y="52"/>
                  </a:cxn>
                  <a:cxn ang="0">
                    <a:pos x="30" y="28"/>
                  </a:cxn>
                  <a:cxn ang="0">
                    <a:pos x="20" y="48"/>
                  </a:cxn>
                  <a:cxn ang="0">
                    <a:pos x="8" y="56"/>
                  </a:cxn>
                  <a:cxn ang="0">
                    <a:pos x="0" y="50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auto">
              <a:xfrm>
                <a:off x="2236" y="1724"/>
                <a:ext cx="116" cy="219"/>
              </a:xfrm>
              <a:custGeom>
                <a:avLst/>
                <a:gdLst/>
                <a:ahLst/>
                <a:cxnLst>
                  <a:cxn ang="0">
                    <a:pos x="14" y="96"/>
                  </a:cxn>
                  <a:cxn ang="0">
                    <a:pos x="26" y="128"/>
                  </a:cxn>
                  <a:cxn ang="0">
                    <a:pos x="32" y="108"/>
                  </a:cxn>
                  <a:cxn ang="0">
                    <a:pos x="52" y="100"/>
                  </a:cxn>
                  <a:cxn ang="0">
                    <a:pos x="46" y="124"/>
                  </a:cxn>
                  <a:cxn ang="0">
                    <a:pos x="66" y="126"/>
                  </a:cxn>
                  <a:cxn ang="0">
                    <a:pos x="76" y="142"/>
                  </a:cxn>
                  <a:cxn ang="0">
                    <a:pos x="58" y="148"/>
                  </a:cxn>
                  <a:cxn ang="0">
                    <a:pos x="74" y="174"/>
                  </a:cxn>
                  <a:cxn ang="0">
                    <a:pos x="84" y="154"/>
                  </a:cxn>
                  <a:cxn ang="0">
                    <a:pos x="82" y="112"/>
                  </a:cxn>
                  <a:cxn ang="0">
                    <a:pos x="60" y="106"/>
                  </a:cxn>
                  <a:cxn ang="0">
                    <a:pos x="50" y="82"/>
                  </a:cxn>
                  <a:cxn ang="0">
                    <a:pos x="34" y="82"/>
                  </a:cxn>
                  <a:cxn ang="0">
                    <a:pos x="30" y="70"/>
                  </a:cxn>
                  <a:cxn ang="0">
                    <a:pos x="42" y="42"/>
                  </a:cxn>
                  <a:cxn ang="0">
                    <a:pos x="30" y="0"/>
                  </a:cxn>
                  <a:cxn ang="0">
                    <a:pos x="18" y="22"/>
                  </a:cxn>
                  <a:cxn ang="0">
                    <a:pos x="4" y="46"/>
                  </a:cxn>
                  <a:cxn ang="0">
                    <a:pos x="14" y="76"/>
                  </a:cxn>
                  <a:cxn ang="0">
                    <a:pos x="14" y="96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auto">
              <a:xfrm>
                <a:off x="2267" y="1885"/>
                <a:ext cx="36" cy="63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2" y="0"/>
                  </a:cxn>
                  <a:cxn ang="0">
                    <a:pos x="20" y="16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38"/>
                  </a:cxn>
                  <a:cxn ang="0">
                    <a:pos x="18" y="50"/>
                  </a:cxn>
                  <a:cxn ang="0">
                    <a:pos x="6" y="24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2187" y="1900"/>
                <a:ext cx="54" cy="6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2" y="20"/>
                  </a:cxn>
                  <a:cxn ang="0">
                    <a:pos x="36" y="0"/>
                  </a:cxn>
                  <a:cxn ang="0">
                    <a:pos x="24" y="28"/>
                  </a:cxn>
                  <a:cxn ang="0">
                    <a:pos x="2" y="50"/>
                  </a:cxn>
                  <a:cxn ang="0">
                    <a:pos x="0" y="44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auto">
              <a:xfrm>
                <a:off x="4822" y="1824"/>
                <a:ext cx="1268" cy="1779"/>
              </a:xfrm>
              <a:custGeom>
                <a:avLst/>
                <a:gdLst/>
                <a:ahLst/>
                <a:cxnLst>
                  <a:cxn ang="0">
                    <a:pos x="396" y="66"/>
                  </a:cxn>
                  <a:cxn ang="0">
                    <a:pos x="447" y="0"/>
                  </a:cxn>
                  <a:cxn ang="0">
                    <a:pos x="462" y="18"/>
                  </a:cxn>
                  <a:cxn ang="0">
                    <a:pos x="489" y="15"/>
                  </a:cxn>
                  <a:cxn ang="0">
                    <a:pos x="534" y="27"/>
                  </a:cxn>
                  <a:cxn ang="0">
                    <a:pos x="573" y="33"/>
                  </a:cxn>
                  <a:cxn ang="0">
                    <a:pos x="615" y="27"/>
                  </a:cxn>
                  <a:cxn ang="0">
                    <a:pos x="669" y="111"/>
                  </a:cxn>
                  <a:cxn ang="0">
                    <a:pos x="708" y="129"/>
                  </a:cxn>
                  <a:cxn ang="0">
                    <a:pos x="756" y="135"/>
                  </a:cxn>
                  <a:cxn ang="0">
                    <a:pos x="783" y="171"/>
                  </a:cxn>
                  <a:cxn ang="0">
                    <a:pos x="804" y="228"/>
                  </a:cxn>
                  <a:cxn ang="0">
                    <a:pos x="786" y="270"/>
                  </a:cxn>
                  <a:cxn ang="0">
                    <a:pos x="834" y="294"/>
                  </a:cxn>
                  <a:cxn ang="0">
                    <a:pos x="891" y="318"/>
                  </a:cxn>
                  <a:cxn ang="0">
                    <a:pos x="894" y="333"/>
                  </a:cxn>
                  <a:cxn ang="0">
                    <a:pos x="921" y="324"/>
                  </a:cxn>
                  <a:cxn ang="0">
                    <a:pos x="990" y="378"/>
                  </a:cxn>
                  <a:cxn ang="0">
                    <a:pos x="1026" y="408"/>
                  </a:cxn>
                  <a:cxn ang="0">
                    <a:pos x="972" y="525"/>
                  </a:cxn>
                  <a:cxn ang="0">
                    <a:pos x="930" y="567"/>
                  </a:cxn>
                  <a:cxn ang="0">
                    <a:pos x="903" y="645"/>
                  </a:cxn>
                  <a:cxn ang="0">
                    <a:pos x="843" y="741"/>
                  </a:cxn>
                  <a:cxn ang="0">
                    <a:pos x="771" y="792"/>
                  </a:cxn>
                  <a:cxn ang="0">
                    <a:pos x="717" y="810"/>
                  </a:cxn>
                  <a:cxn ang="0">
                    <a:pos x="696" y="837"/>
                  </a:cxn>
                  <a:cxn ang="0">
                    <a:pos x="642" y="906"/>
                  </a:cxn>
                  <a:cxn ang="0">
                    <a:pos x="549" y="987"/>
                  </a:cxn>
                  <a:cxn ang="0">
                    <a:pos x="480" y="1023"/>
                  </a:cxn>
                  <a:cxn ang="0">
                    <a:pos x="459" y="1044"/>
                  </a:cxn>
                  <a:cxn ang="0">
                    <a:pos x="402" y="1098"/>
                  </a:cxn>
                  <a:cxn ang="0">
                    <a:pos x="333" y="1125"/>
                  </a:cxn>
                  <a:cxn ang="0">
                    <a:pos x="291" y="1125"/>
                  </a:cxn>
                  <a:cxn ang="0">
                    <a:pos x="282" y="1176"/>
                  </a:cxn>
                  <a:cxn ang="0">
                    <a:pos x="228" y="1218"/>
                  </a:cxn>
                  <a:cxn ang="0">
                    <a:pos x="174" y="1248"/>
                  </a:cxn>
                  <a:cxn ang="0">
                    <a:pos x="156" y="1284"/>
                  </a:cxn>
                  <a:cxn ang="0">
                    <a:pos x="117" y="1314"/>
                  </a:cxn>
                  <a:cxn ang="0">
                    <a:pos x="63" y="1347"/>
                  </a:cxn>
                  <a:cxn ang="0">
                    <a:pos x="54" y="1380"/>
                  </a:cxn>
                  <a:cxn ang="0">
                    <a:pos x="39" y="1410"/>
                  </a:cxn>
                  <a:cxn ang="0">
                    <a:pos x="18" y="1371"/>
                  </a:cxn>
                  <a:cxn ang="0">
                    <a:pos x="21" y="1332"/>
                  </a:cxn>
                  <a:cxn ang="0">
                    <a:pos x="105" y="1215"/>
                  </a:cxn>
                  <a:cxn ang="0">
                    <a:pos x="201" y="1095"/>
                  </a:cxn>
                  <a:cxn ang="0">
                    <a:pos x="234" y="1047"/>
                  </a:cxn>
                  <a:cxn ang="0">
                    <a:pos x="315" y="924"/>
                  </a:cxn>
                  <a:cxn ang="0">
                    <a:pos x="339" y="882"/>
                  </a:cxn>
                  <a:cxn ang="0">
                    <a:pos x="381" y="822"/>
                  </a:cxn>
                  <a:cxn ang="0">
                    <a:pos x="408" y="759"/>
                  </a:cxn>
                  <a:cxn ang="0">
                    <a:pos x="414" y="627"/>
                  </a:cxn>
                  <a:cxn ang="0">
                    <a:pos x="378" y="570"/>
                  </a:cxn>
                  <a:cxn ang="0">
                    <a:pos x="369" y="501"/>
                  </a:cxn>
                  <a:cxn ang="0">
                    <a:pos x="357" y="465"/>
                  </a:cxn>
                  <a:cxn ang="0">
                    <a:pos x="330" y="408"/>
                  </a:cxn>
                  <a:cxn ang="0">
                    <a:pos x="342" y="342"/>
                  </a:cxn>
                  <a:cxn ang="0">
                    <a:pos x="327" y="303"/>
                  </a:cxn>
                  <a:cxn ang="0">
                    <a:pos x="390" y="183"/>
                  </a:cxn>
                  <a:cxn ang="0">
                    <a:pos x="360" y="81"/>
                  </a:cxn>
                  <a:cxn ang="0">
                    <a:pos x="363" y="6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5015" y="3516"/>
                <a:ext cx="57" cy="4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0"/>
                  </a:cxn>
                  <a:cxn ang="0">
                    <a:pos x="42" y="18"/>
                  </a:cxn>
                  <a:cxn ang="0">
                    <a:pos x="24" y="39"/>
                  </a:cxn>
                  <a:cxn ang="0">
                    <a:pos x="15" y="36"/>
                  </a:cxn>
                  <a:cxn ang="0">
                    <a:pos x="12" y="27"/>
                  </a:cxn>
                  <a:cxn ang="0">
                    <a:pos x="0" y="24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auto">
              <a:xfrm>
                <a:off x="4078" y="903"/>
                <a:ext cx="1216" cy="1062"/>
              </a:xfrm>
              <a:custGeom>
                <a:avLst/>
                <a:gdLst/>
                <a:ahLst/>
                <a:cxnLst>
                  <a:cxn ang="0">
                    <a:pos x="406" y="6"/>
                  </a:cxn>
                  <a:cxn ang="0">
                    <a:pos x="502" y="34"/>
                  </a:cxn>
                  <a:cxn ang="0">
                    <a:pos x="550" y="38"/>
                  </a:cxn>
                  <a:cxn ang="0">
                    <a:pos x="578" y="130"/>
                  </a:cxn>
                  <a:cxn ang="0">
                    <a:pos x="586" y="90"/>
                  </a:cxn>
                  <a:cxn ang="0">
                    <a:pos x="606" y="70"/>
                  </a:cxn>
                  <a:cxn ang="0">
                    <a:pos x="642" y="126"/>
                  </a:cxn>
                  <a:cxn ang="0">
                    <a:pos x="682" y="98"/>
                  </a:cxn>
                  <a:cxn ang="0">
                    <a:pos x="706" y="86"/>
                  </a:cxn>
                  <a:cxn ang="0">
                    <a:pos x="762" y="2"/>
                  </a:cxn>
                  <a:cxn ang="0">
                    <a:pos x="798" y="70"/>
                  </a:cxn>
                  <a:cxn ang="0">
                    <a:pos x="798" y="130"/>
                  </a:cxn>
                  <a:cxn ang="0">
                    <a:pos x="790" y="158"/>
                  </a:cxn>
                  <a:cxn ang="0">
                    <a:pos x="766" y="162"/>
                  </a:cxn>
                  <a:cxn ang="0">
                    <a:pos x="762" y="186"/>
                  </a:cxn>
                  <a:cxn ang="0">
                    <a:pos x="802" y="226"/>
                  </a:cxn>
                  <a:cxn ang="0">
                    <a:pos x="786" y="322"/>
                  </a:cxn>
                  <a:cxn ang="0">
                    <a:pos x="830" y="414"/>
                  </a:cxn>
                  <a:cxn ang="0">
                    <a:pos x="854" y="450"/>
                  </a:cxn>
                  <a:cxn ang="0">
                    <a:pos x="830" y="450"/>
                  </a:cxn>
                  <a:cxn ang="0">
                    <a:pos x="746" y="378"/>
                  </a:cxn>
                  <a:cxn ang="0">
                    <a:pos x="678" y="402"/>
                  </a:cxn>
                  <a:cxn ang="0">
                    <a:pos x="590" y="442"/>
                  </a:cxn>
                  <a:cxn ang="0">
                    <a:pos x="642" y="578"/>
                  </a:cxn>
                  <a:cxn ang="0">
                    <a:pos x="710" y="610"/>
                  </a:cxn>
                  <a:cxn ang="0">
                    <a:pos x="738" y="550"/>
                  </a:cxn>
                  <a:cxn ang="0">
                    <a:pos x="774" y="570"/>
                  </a:cxn>
                  <a:cxn ang="0">
                    <a:pos x="766" y="630"/>
                  </a:cxn>
                  <a:cxn ang="0">
                    <a:pos x="802" y="670"/>
                  </a:cxn>
                  <a:cxn ang="0">
                    <a:pos x="838" y="658"/>
                  </a:cxn>
                  <a:cxn ang="0">
                    <a:pos x="922" y="806"/>
                  </a:cxn>
                  <a:cxn ang="0">
                    <a:pos x="942" y="826"/>
                  </a:cxn>
                  <a:cxn ang="0">
                    <a:pos x="874" y="810"/>
                  </a:cxn>
                  <a:cxn ang="0">
                    <a:pos x="830" y="758"/>
                  </a:cxn>
                  <a:cxn ang="0">
                    <a:pos x="778" y="710"/>
                  </a:cxn>
                  <a:cxn ang="0">
                    <a:pos x="702" y="662"/>
                  </a:cxn>
                  <a:cxn ang="0">
                    <a:pos x="614" y="646"/>
                  </a:cxn>
                  <a:cxn ang="0">
                    <a:pos x="506" y="594"/>
                  </a:cxn>
                  <a:cxn ang="0">
                    <a:pos x="462" y="506"/>
                  </a:cxn>
                  <a:cxn ang="0">
                    <a:pos x="430" y="462"/>
                  </a:cxn>
                  <a:cxn ang="0">
                    <a:pos x="382" y="430"/>
                  </a:cxn>
                  <a:cxn ang="0">
                    <a:pos x="342" y="370"/>
                  </a:cxn>
                  <a:cxn ang="0">
                    <a:pos x="354" y="414"/>
                  </a:cxn>
                  <a:cxn ang="0">
                    <a:pos x="418" y="494"/>
                  </a:cxn>
                  <a:cxn ang="0">
                    <a:pos x="422" y="526"/>
                  </a:cxn>
                  <a:cxn ang="0">
                    <a:pos x="394" y="498"/>
                  </a:cxn>
                  <a:cxn ang="0">
                    <a:pos x="354" y="466"/>
                  </a:cxn>
                  <a:cxn ang="0">
                    <a:pos x="314" y="402"/>
                  </a:cxn>
                  <a:cxn ang="0">
                    <a:pos x="266" y="346"/>
                  </a:cxn>
                  <a:cxn ang="0">
                    <a:pos x="210" y="314"/>
                  </a:cxn>
                  <a:cxn ang="0">
                    <a:pos x="154" y="238"/>
                  </a:cxn>
                  <a:cxn ang="0">
                    <a:pos x="66" y="66"/>
                  </a:cxn>
                  <a:cxn ang="0">
                    <a:pos x="34" y="38"/>
                  </a:cxn>
                  <a:cxn ang="0">
                    <a:pos x="46" y="22"/>
                  </a:cxn>
                  <a:cxn ang="0">
                    <a:pos x="102" y="70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3702" y="1646"/>
                <a:ext cx="44" cy="60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0" y="48"/>
                  </a:cxn>
                  <a:cxn ang="0">
                    <a:pos x="6" y="28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auto">
              <a:xfrm>
                <a:off x="3671" y="1624"/>
                <a:ext cx="45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"/>
                  </a:cxn>
                  <a:cxn ang="0">
                    <a:pos x="36" y="17"/>
                  </a:cxn>
                  <a:cxn ang="0">
                    <a:pos x="8" y="17"/>
                  </a:cxn>
                  <a:cxn ang="0">
                    <a:pos x="0" y="5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auto">
              <a:xfrm>
                <a:off x="5074" y="1513"/>
                <a:ext cx="210" cy="121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25"/>
                  </a:cxn>
                  <a:cxn ang="0">
                    <a:pos x="56" y="21"/>
                  </a:cxn>
                  <a:cxn ang="0">
                    <a:pos x="80" y="9"/>
                  </a:cxn>
                  <a:cxn ang="0">
                    <a:pos x="64" y="25"/>
                  </a:cxn>
                  <a:cxn ang="0">
                    <a:pos x="124" y="49"/>
                  </a:cxn>
                  <a:cxn ang="0">
                    <a:pos x="160" y="65"/>
                  </a:cxn>
                  <a:cxn ang="0">
                    <a:pos x="116" y="77"/>
                  </a:cxn>
                  <a:cxn ang="0">
                    <a:pos x="88" y="57"/>
                  </a:cxn>
                  <a:cxn ang="0">
                    <a:pos x="76" y="53"/>
                  </a:cxn>
                  <a:cxn ang="0">
                    <a:pos x="24" y="41"/>
                  </a:cxn>
                  <a:cxn ang="0">
                    <a:pos x="0" y="49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5296" y="1615"/>
                <a:ext cx="171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4"/>
                  </a:cxn>
                  <a:cxn ang="0">
                    <a:pos x="88" y="24"/>
                  </a:cxn>
                  <a:cxn ang="0">
                    <a:pos x="112" y="20"/>
                  </a:cxn>
                  <a:cxn ang="0">
                    <a:pos x="108" y="44"/>
                  </a:cxn>
                  <a:cxn ang="0">
                    <a:pos x="64" y="40"/>
                  </a:cxn>
                  <a:cxn ang="0">
                    <a:pos x="0" y="36"/>
                  </a:cxn>
                  <a:cxn ang="0">
                    <a:pos x="28" y="20"/>
                  </a:cxn>
                  <a:cxn ang="0">
                    <a:pos x="0" y="0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5206" y="1644"/>
                <a:ext cx="71" cy="53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37" y="13"/>
                  </a:cxn>
                  <a:cxn ang="0">
                    <a:pos x="17" y="2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5159" y="1484"/>
                <a:ext cx="48" cy="66"/>
              </a:xfrm>
              <a:custGeom>
                <a:avLst/>
                <a:gdLst/>
                <a:ahLst/>
                <a:cxnLst>
                  <a:cxn ang="0">
                    <a:pos x="19" y="32"/>
                  </a:cxn>
                  <a:cxn ang="0">
                    <a:pos x="19" y="0"/>
                  </a:cxn>
                  <a:cxn ang="0">
                    <a:pos x="19" y="32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5529" y="1685"/>
                <a:ext cx="54" cy="100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20" y="33"/>
                  </a:cxn>
                  <a:cxn ang="0">
                    <a:pos x="24" y="49"/>
                  </a:cxn>
                  <a:cxn ang="0">
                    <a:pos x="36" y="53"/>
                  </a:cxn>
                  <a:cxn ang="0">
                    <a:pos x="24" y="73"/>
                  </a:cxn>
                  <a:cxn ang="0">
                    <a:pos x="0" y="21"/>
                  </a:cxn>
                  <a:cxn ang="0">
                    <a:pos x="4" y="9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1" name="Freeform 49"/>
              <p:cNvSpPr>
                <a:spLocks/>
              </p:cNvSpPr>
              <p:nvPr/>
            </p:nvSpPr>
            <p:spPr bwMode="auto">
              <a:xfrm>
                <a:off x="4164" y="90"/>
                <a:ext cx="859" cy="47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340" y="68"/>
                  </a:cxn>
                  <a:cxn ang="0">
                    <a:pos x="484" y="132"/>
                  </a:cxn>
                  <a:cxn ang="0">
                    <a:pos x="612" y="200"/>
                  </a:cxn>
                  <a:cxn ang="0">
                    <a:pos x="588" y="208"/>
                  </a:cxn>
                  <a:cxn ang="0">
                    <a:pos x="592" y="248"/>
                  </a:cxn>
                  <a:cxn ang="0">
                    <a:pos x="596" y="268"/>
                  </a:cxn>
                  <a:cxn ang="0">
                    <a:pos x="608" y="304"/>
                  </a:cxn>
                  <a:cxn ang="0">
                    <a:pos x="624" y="328"/>
                  </a:cxn>
                  <a:cxn ang="0">
                    <a:pos x="684" y="356"/>
                  </a:cxn>
                  <a:cxn ang="0">
                    <a:pos x="676" y="376"/>
                  </a:cxn>
                  <a:cxn ang="0">
                    <a:pos x="572" y="340"/>
                  </a:cxn>
                  <a:cxn ang="0">
                    <a:pos x="540" y="332"/>
                  </a:cxn>
                  <a:cxn ang="0">
                    <a:pos x="520" y="304"/>
                  </a:cxn>
                  <a:cxn ang="0">
                    <a:pos x="516" y="316"/>
                  </a:cxn>
                  <a:cxn ang="0">
                    <a:pos x="480" y="296"/>
                  </a:cxn>
                  <a:cxn ang="0">
                    <a:pos x="424" y="264"/>
                  </a:cxn>
                  <a:cxn ang="0">
                    <a:pos x="400" y="236"/>
                  </a:cxn>
                  <a:cxn ang="0">
                    <a:pos x="368" y="224"/>
                  </a:cxn>
                  <a:cxn ang="0">
                    <a:pos x="308" y="192"/>
                  </a:cxn>
                  <a:cxn ang="0">
                    <a:pos x="264" y="168"/>
                  </a:cxn>
                  <a:cxn ang="0">
                    <a:pos x="180" y="136"/>
                  </a:cxn>
                  <a:cxn ang="0">
                    <a:pos x="116" y="132"/>
                  </a:cxn>
                  <a:cxn ang="0">
                    <a:pos x="72" y="132"/>
                  </a:cxn>
                  <a:cxn ang="0">
                    <a:pos x="68" y="120"/>
                  </a:cxn>
                  <a:cxn ang="0">
                    <a:pos x="56" y="112"/>
                  </a:cxn>
                  <a:cxn ang="0">
                    <a:pos x="20" y="100"/>
                  </a:cxn>
                  <a:cxn ang="0">
                    <a:pos x="0" y="60"/>
                  </a:cxn>
                  <a:cxn ang="0">
                    <a:pos x="48" y="40"/>
                  </a:cxn>
                  <a:cxn ang="0">
                    <a:pos x="56" y="52"/>
                  </a:cxn>
                  <a:cxn ang="0">
                    <a:pos x="80" y="44"/>
                  </a:cxn>
                  <a:cxn ang="0">
                    <a:pos x="96" y="48"/>
                  </a:cxn>
                  <a:cxn ang="0">
                    <a:pos x="108" y="52"/>
                  </a:cxn>
                  <a:cxn ang="0">
                    <a:pos x="96" y="20"/>
                  </a:cxn>
                  <a:cxn ang="0">
                    <a:pos x="164" y="0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2" name="Freeform 50"/>
              <p:cNvSpPr>
                <a:spLocks/>
              </p:cNvSpPr>
              <p:nvPr/>
            </p:nvSpPr>
            <p:spPr bwMode="auto">
              <a:xfrm>
                <a:off x="3917" y="138"/>
                <a:ext cx="257" cy="147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40" y="22"/>
                  </a:cxn>
                  <a:cxn ang="0">
                    <a:pos x="64" y="10"/>
                  </a:cxn>
                  <a:cxn ang="0">
                    <a:pos x="88" y="2"/>
                  </a:cxn>
                  <a:cxn ang="0">
                    <a:pos x="152" y="6"/>
                  </a:cxn>
                  <a:cxn ang="0">
                    <a:pos x="176" y="14"/>
                  </a:cxn>
                  <a:cxn ang="0">
                    <a:pos x="184" y="70"/>
                  </a:cxn>
                  <a:cxn ang="0">
                    <a:pos x="208" y="102"/>
                  </a:cxn>
                  <a:cxn ang="0">
                    <a:pos x="196" y="106"/>
                  </a:cxn>
                  <a:cxn ang="0">
                    <a:pos x="184" y="102"/>
                  </a:cxn>
                  <a:cxn ang="0">
                    <a:pos x="180" y="114"/>
                  </a:cxn>
                  <a:cxn ang="0">
                    <a:pos x="164" y="118"/>
                  </a:cxn>
                  <a:cxn ang="0">
                    <a:pos x="144" y="90"/>
                  </a:cxn>
                  <a:cxn ang="0">
                    <a:pos x="112" y="70"/>
                  </a:cxn>
                  <a:cxn ang="0">
                    <a:pos x="72" y="62"/>
                  </a:cxn>
                  <a:cxn ang="0">
                    <a:pos x="24" y="50"/>
                  </a:cxn>
                  <a:cxn ang="0">
                    <a:pos x="0" y="42"/>
                  </a:cxn>
                  <a:cxn ang="0">
                    <a:pos x="16" y="26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3" name="Freeform 51"/>
              <p:cNvSpPr>
                <a:spLocks/>
              </p:cNvSpPr>
              <p:nvPr/>
            </p:nvSpPr>
            <p:spPr bwMode="auto">
              <a:xfrm>
                <a:off x="3759" y="347"/>
                <a:ext cx="100" cy="90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2" y="12"/>
                  </a:cxn>
                  <a:cxn ang="0">
                    <a:pos x="76" y="28"/>
                  </a:cxn>
                  <a:cxn ang="0">
                    <a:pos x="68" y="48"/>
                  </a:cxn>
                  <a:cxn ang="0">
                    <a:pos x="60" y="72"/>
                  </a:cxn>
                  <a:cxn ang="0">
                    <a:pos x="40" y="68"/>
                  </a:cxn>
                  <a:cxn ang="0">
                    <a:pos x="16" y="52"/>
                  </a:cxn>
                  <a:cxn ang="0">
                    <a:pos x="12" y="8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4" name="Freeform 52"/>
              <p:cNvSpPr>
                <a:spLocks/>
              </p:cNvSpPr>
              <p:nvPr/>
            </p:nvSpPr>
            <p:spPr bwMode="auto">
              <a:xfrm>
                <a:off x="3745" y="280"/>
                <a:ext cx="48" cy="62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39" y="21"/>
                  </a:cxn>
                  <a:cxn ang="0">
                    <a:pos x="19" y="49"/>
                  </a:cxn>
                  <a:cxn ang="0">
                    <a:pos x="7" y="45"/>
                  </a:cxn>
                  <a:cxn ang="0">
                    <a:pos x="7" y="33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3823" y="295"/>
                <a:ext cx="118" cy="7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6"/>
                  </a:cxn>
                  <a:cxn ang="0">
                    <a:pos x="92" y="26"/>
                  </a:cxn>
                  <a:cxn ang="0">
                    <a:pos x="60" y="34"/>
                  </a:cxn>
                  <a:cxn ang="0">
                    <a:pos x="56" y="46"/>
                  </a:cxn>
                  <a:cxn ang="0">
                    <a:pos x="44" y="50"/>
                  </a:cxn>
                  <a:cxn ang="0">
                    <a:pos x="28" y="30"/>
                  </a:cxn>
                  <a:cxn ang="0">
                    <a:pos x="0" y="10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3813" y="261"/>
                <a:ext cx="28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0"/>
                  </a:cxn>
                  <a:cxn ang="0">
                    <a:pos x="4" y="0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3892" y="183"/>
                <a:ext cx="119" cy="100"/>
              </a:xfrm>
              <a:custGeom>
                <a:avLst/>
                <a:gdLst/>
                <a:ahLst/>
                <a:cxnLst>
                  <a:cxn ang="0">
                    <a:pos x="20" y="30"/>
                  </a:cxn>
                  <a:cxn ang="0">
                    <a:pos x="48" y="22"/>
                  </a:cxn>
                  <a:cxn ang="0">
                    <a:pos x="96" y="42"/>
                  </a:cxn>
                  <a:cxn ang="0">
                    <a:pos x="44" y="58"/>
                  </a:cxn>
                  <a:cxn ang="0">
                    <a:pos x="40" y="46"/>
                  </a:cxn>
                  <a:cxn ang="0">
                    <a:pos x="20" y="30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3959" y="280"/>
                <a:ext cx="88" cy="5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22" y="1"/>
                  </a:cxn>
                  <a:cxn ang="0">
                    <a:pos x="46" y="17"/>
                  </a:cxn>
                  <a:cxn ang="0">
                    <a:pos x="46" y="45"/>
                  </a:cxn>
                  <a:cxn ang="0">
                    <a:pos x="6" y="33"/>
                  </a:cxn>
                  <a:cxn ang="0">
                    <a:pos x="10" y="5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4016" y="344"/>
                <a:ext cx="107" cy="7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4" y="30"/>
                  </a:cxn>
                  <a:cxn ang="0">
                    <a:pos x="24" y="34"/>
                  </a:cxn>
                  <a:cxn ang="0">
                    <a:pos x="0" y="14"/>
                  </a:cxn>
                  <a:cxn ang="0">
                    <a:pos x="8" y="2"/>
                  </a:cxn>
                  <a:cxn ang="0">
                    <a:pos x="20" y="6"/>
                  </a:cxn>
                  <a:cxn ang="0">
                    <a:pos x="4" y="2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4084" y="344"/>
                <a:ext cx="92" cy="58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53" y="14"/>
                  </a:cxn>
                  <a:cxn ang="0">
                    <a:pos x="77" y="22"/>
                  </a:cxn>
                  <a:cxn ang="0">
                    <a:pos x="41" y="38"/>
                  </a:cxn>
                  <a:cxn ang="0">
                    <a:pos x="21" y="6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4070" y="291"/>
                <a:ext cx="174" cy="47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56" y="16"/>
                  </a:cxn>
                  <a:cxn ang="0">
                    <a:pos x="100" y="0"/>
                  </a:cxn>
                  <a:cxn ang="0">
                    <a:pos x="124" y="4"/>
                  </a:cxn>
                  <a:cxn ang="0">
                    <a:pos x="112" y="32"/>
                  </a:cxn>
                  <a:cxn ang="0">
                    <a:pos x="96" y="28"/>
                  </a:cxn>
                  <a:cxn ang="0">
                    <a:pos x="72" y="36"/>
                  </a:cxn>
                  <a:cxn ang="0">
                    <a:pos x="32" y="16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2" name="Freeform 60"/>
              <p:cNvSpPr>
                <a:spLocks/>
              </p:cNvSpPr>
              <p:nvPr/>
            </p:nvSpPr>
            <p:spPr bwMode="auto">
              <a:xfrm>
                <a:off x="4194" y="322"/>
                <a:ext cx="540" cy="272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7" y="32"/>
                  </a:cxn>
                  <a:cxn ang="0">
                    <a:pos x="27" y="20"/>
                  </a:cxn>
                  <a:cxn ang="0">
                    <a:pos x="67" y="32"/>
                  </a:cxn>
                  <a:cxn ang="0">
                    <a:pos x="135" y="40"/>
                  </a:cxn>
                  <a:cxn ang="0">
                    <a:pos x="159" y="48"/>
                  </a:cxn>
                  <a:cxn ang="0">
                    <a:pos x="207" y="56"/>
                  </a:cxn>
                  <a:cxn ang="0">
                    <a:pos x="303" y="92"/>
                  </a:cxn>
                  <a:cxn ang="0">
                    <a:pos x="327" y="84"/>
                  </a:cxn>
                  <a:cxn ang="0">
                    <a:pos x="359" y="92"/>
                  </a:cxn>
                  <a:cxn ang="0">
                    <a:pos x="347" y="124"/>
                  </a:cxn>
                  <a:cxn ang="0">
                    <a:pos x="311" y="108"/>
                  </a:cxn>
                  <a:cxn ang="0">
                    <a:pos x="291" y="112"/>
                  </a:cxn>
                  <a:cxn ang="0">
                    <a:pos x="303" y="116"/>
                  </a:cxn>
                  <a:cxn ang="0">
                    <a:pos x="355" y="140"/>
                  </a:cxn>
                  <a:cxn ang="0">
                    <a:pos x="403" y="164"/>
                  </a:cxn>
                  <a:cxn ang="0">
                    <a:pos x="359" y="188"/>
                  </a:cxn>
                  <a:cxn ang="0">
                    <a:pos x="311" y="160"/>
                  </a:cxn>
                  <a:cxn ang="0">
                    <a:pos x="255" y="172"/>
                  </a:cxn>
                  <a:cxn ang="0">
                    <a:pos x="259" y="148"/>
                  </a:cxn>
                  <a:cxn ang="0">
                    <a:pos x="271" y="140"/>
                  </a:cxn>
                  <a:cxn ang="0">
                    <a:pos x="235" y="132"/>
                  </a:cxn>
                  <a:cxn ang="0">
                    <a:pos x="247" y="124"/>
                  </a:cxn>
                  <a:cxn ang="0">
                    <a:pos x="259" y="120"/>
                  </a:cxn>
                  <a:cxn ang="0">
                    <a:pos x="231" y="104"/>
                  </a:cxn>
                  <a:cxn ang="0">
                    <a:pos x="131" y="64"/>
                  </a:cxn>
                  <a:cxn ang="0">
                    <a:pos x="119" y="68"/>
                  </a:cxn>
                  <a:cxn ang="0">
                    <a:pos x="107" y="64"/>
                  </a:cxn>
                  <a:cxn ang="0">
                    <a:pos x="67" y="76"/>
                  </a:cxn>
                  <a:cxn ang="0">
                    <a:pos x="47" y="64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3" name="Freeform 61"/>
              <p:cNvSpPr>
                <a:spLocks/>
              </p:cNvSpPr>
              <p:nvPr/>
            </p:nvSpPr>
            <p:spPr bwMode="auto">
              <a:xfrm>
                <a:off x="4409" y="429"/>
                <a:ext cx="53" cy="46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4" y="19"/>
                  </a:cxn>
                  <a:cxn ang="0">
                    <a:pos x="42" y="31"/>
                  </a:cxn>
                  <a:cxn ang="0">
                    <a:pos x="18" y="2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4" name="Freeform 62"/>
              <p:cNvSpPr>
                <a:spLocks/>
              </p:cNvSpPr>
              <p:nvPr/>
            </p:nvSpPr>
            <p:spPr bwMode="auto">
              <a:xfrm>
                <a:off x="4391" y="508"/>
                <a:ext cx="81" cy="55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56" y="16"/>
                  </a:cxn>
                  <a:cxn ang="0">
                    <a:pos x="64" y="28"/>
                  </a:cxn>
                  <a:cxn ang="0">
                    <a:pos x="28" y="44"/>
                  </a:cxn>
                  <a:cxn ang="0">
                    <a:pos x="0" y="12"/>
                  </a:cxn>
                  <a:cxn ang="0">
                    <a:pos x="16" y="12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5" name="Freeform 63"/>
              <p:cNvSpPr>
                <a:spLocks/>
              </p:cNvSpPr>
              <p:nvPr/>
            </p:nvSpPr>
            <p:spPr bwMode="auto">
              <a:xfrm>
                <a:off x="4476" y="568"/>
                <a:ext cx="27" cy="29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6" y="4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6" name="Freeform 64"/>
              <p:cNvSpPr>
                <a:spLocks/>
              </p:cNvSpPr>
              <p:nvPr/>
            </p:nvSpPr>
            <p:spPr bwMode="auto">
              <a:xfrm>
                <a:off x="3872" y="377"/>
                <a:ext cx="238" cy="1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8" y="16"/>
                  </a:cxn>
                  <a:cxn ang="0">
                    <a:pos x="80" y="12"/>
                  </a:cxn>
                  <a:cxn ang="0">
                    <a:pos x="88" y="0"/>
                  </a:cxn>
                  <a:cxn ang="0">
                    <a:pos x="124" y="20"/>
                  </a:cxn>
                  <a:cxn ang="0">
                    <a:pos x="136" y="32"/>
                  </a:cxn>
                  <a:cxn ang="0">
                    <a:pos x="160" y="40"/>
                  </a:cxn>
                  <a:cxn ang="0">
                    <a:pos x="192" y="52"/>
                  </a:cxn>
                  <a:cxn ang="0">
                    <a:pos x="176" y="76"/>
                  </a:cxn>
                  <a:cxn ang="0">
                    <a:pos x="152" y="60"/>
                  </a:cxn>
                  <a:cxn ang="0">
                    <a:pos x="112" y="76"/>
                  </a:cxn>
                  <a:cxn ang="0">
                    <a:pos x="100" y="84"/>
                  </a:cxn>
                  <a:cxn ang="0">
                    <a:pos x="76" y="68"/>
                  </a:cxn>
                  <a:cxn ang="0">
                    <a:pos x="72" y="36"/>
                  </a:cxn>
                  <a:cxn ang="0">
                    <a:pos x="32" y="52"/>
                  </a:cxn>
                  <a:cxn ang="0">
                    <a:pos x="0" y="32"/>
                  </a:cxn>
                  <a:cxn ang="0">
                    <a:pos x="8" y="8"/>
                  </a:cxn>
                  <a:cxn ang="0">
                    <a:pos x="20" y="4"/>
                  </a:cxn>
                  <a:cxn ang="0">
                    <a:pos x="8" y="0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7" name="Freeform 65"/>
              <p:cNvSpPr>
                <a:spLocks/>
              </p:cNvSpPr>
              <p:nvPr/>
            </p:nvSpPr>
            <p:spPr bwMode="auto">
              <a:xfrm>
                <a:off x="3341" y="415"/>
                <a:ext cx="1894" cy="634"/>
              </a:xfrm>
              <a:custGeom>
                <a:avLst/>
                <a:gdLst/>
                <a:ahLst/>
                <a:cxnLst>
                  <a:cxn ang="0">
                    <a:pos x="298" y="82"/>
                  </a:cxn>
                  <a:cxn ang="0">
                    <a:pos x="338" y="70"/>
                  </a:cxn>
                  <a:cxn ang="0">
                    <a:pos x="382" y="42"/>
                  </a:cxn>
                  <a:cxn ang="0">
                    <a:pos x="518" y="66"/>
                  </a:cxn>
                  <a:cxn ang="0">
                    <a:pos x="642" y="62"/>
                  </a:cxn>
                  <a:cxn ang="0">
                    <a:pos x="650" y="2"/>
                  </a:cxn>
                  <a:cxn ang="0">
                    <a:pos x="718" y="54"/>
                  </a:cxn>
                  <a:cxn ang="0">
                    <a:pos x="766" y="30"/>
                  </a:cxn>
                  <a:cxn ang="0">
                    <a:pos x="774" y="22"/>
                  </a:cxn>
                  <a:cxn ang="0">
                    <a:pos x="866" y="70"/>
                  </a:cxn>
                  <a:cxn ang="0">
                    <a:pos x="846" y="90"/>
                  </a:cxn>
                  <a:cxn ang="0">
                    <a:pos x="838" y="134"/>
                  </a:cxn>
                  <a:cxn ang="0">
                    <a:pos x="854" y="202"/>
                  </a:cxn>
                  <a:cxn ang="0">
                    <a:pos x="938" y="246"/>
                  </a:cxn>
                  <a:cxn ang="0">
                    <a:pos x="1070" y="270"/>
                  </a:cxn>
                  <a:cxn ang="0">
                    <a:pos x="1126" y="326"/>
                  </a:cxn>
                  <a:cxn ang="0">
                    <a:pos x="1110" y="274"/>
                  </a:cxn>
                  <a:cxn ang="0">
                    <a:pos x="1050" y="194"/>
                  </a:cxn>
                  <a:cxn ang="0">
                    <a:pos x="1010" y="134"/>
                  </a:cxn>
                  <a:cxn ang="0">
                    <a:pos x="1062" y="146"/>
                  </a:cxn>
                  <a:cxn ang="0">
                    <a:pos x="1146" y="150"/>
                  </a:cxn>
                  <a:cxn ang="0">
                    <a:pos x="1226" y="198"/>
                  </a:cxn>
                  <a:cxn ang="0">
                    <a:pos x="1322" y="238"/>
                  </a:cxn>
                  <a:cxn ang="0">
                    <a:pos x="1458" y="334"/>
                  </a:cxn>
                  <a:cxn ang="0">
                    <a:pos x="1526" y="362"/>
                  </a:cxn>
                  <a:cxn ang="0">
                    <a:pos x="1394" y="298"/>
                  </a:cxn>
                  <a:cxn ang="0">
                    <a:pos x="1318" y="398"/>
                  </a:cxn>
                  <a:cxn ang="0">
                    <a:pos x="1402" y="414"/>
                  </a:cxn>
                  <a:cxn ang="0">
                    <a:pos x="1418" y="470"/>
                  </a:cxn>
                  <a:cxn ang="0">
                    <a:pos x="1390" y="438"/>
                  </a:cxn>
                  <a:cxn ang="0">
                    <a:pos x="1274" y="466"/>
                  </a:cxn>
                  <a:cxn ang="0">
                    <a:pos x="1226" y="498"/>
                  </a:cxn>
                  <a:cxn ang="0">
                    <a:pos x="1226" y="442"/>
                  </a:cxn>
                  <a:cxn ang="0">
                    <a:pos x="1174" y="434"/>
                  </a:cxn>
                  <a:cxn ang="0">
                    <a:pos x="1062" y="410"/>
                  </a:cxn>
                  <a:cxn ang="0">
                    <a:pos x="950" y="334"/>
                  </a:cxn>
                  <a:cxn ang="0">
                    <a:pos x="818" y="274"/>
                  </a:cxn>
                  <a:cxn ang="0">
                    <a:pos x="770" y="246"/>
                  </a:cxn>
                  <a:cxn ang="0">
                    <a:pos x="682" y="226"/>
                  </a:cxn>
                  <a:cxn ang="0">
                    <a:pos x="618" y="166"/>
                  </a:cxn>
                  <a:cxn ang="0">
                    <a:pos x="598" y="178"/>
                  </a:cxn>
                  <a:cxn ang="0">
                    <a:pos x="522" y="154"/>
                  </a:cxn>
                  <a:cxn ang="0">
                    <a:pos x="506" y="102"/>
                  </a:cxn>
                  <a:cxn ang="0">
                    <a:pos x="466" y="94"/>
                  </a:cxn>
                  <a:cxn ang="0">
                    <a:pos x="426" y="158"/>
                  </a:cxn>
                  <a:cxn ang="0">
                    <a:pos x="382" y="242"/>
                  </a:cxn>
                  <a:cxn ang="0">
                    <a:pos x="302" y="242"/>
                  </a:cxn>
                  <a:cxn ang="0">
                    <a:pos x="238" y="254"/>
                  </a:cxn>
                  <a:cxn ang="0">
                    <a:pos x="234" y="282"/>
                  </a:cxn>
                  <a:cxn ang="0">
                    <a:pos x="122" y="346"/>
                  </a:cxn>
                  <a:cxn ang="0">
                    <a:pos x="86" y="374"/>
                  </a:cxn>
                  <a:cxn ang="0">
                    <a:pos x="178" y="286"/>
                  </a:cxn>
                  <a:cxn ang="0">
                    <a:pos x="118" y="258"/>
                  </a:cxn>
                  <a:cxn ang="0">
                    <a:pos x="34" y="246"/>
                  </a:cxn>
                  <a:cxn ang="0">
                    <a:pos x="78" y="162"/>
                  </a:cxn>
                  <a:cxn ang="0">
                    <a:pos x="38" y="126"/>
                  </a:cxn>
                  <a:cxn ang="0">
                    <a:pos x="30" y="114"/>
                  </a:cxn>
                  <a:cxn ang="0">
                    <a:pos x="62" y="50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3828" y="549"/>
                <a:ext cx="744" cy="426"/>
              </a:xfrm>
              <a:custGeom>
                <a:avLst/>
                <a:gdLst/>
                <a:ahLst/>
                <a:cxnLst>
                  <a:cxn ang="0">
                    <a:pos x="312" y="336"/>
                  </a:cxn>
                  <a:cxn ang="0">
                    <a:pos x="200" y="280"/>
                  </a:cxn>
                  <a:cxn ang="0">
                    <a:pos x="192" y="268"/>
                  </a:cxn>
                  <a:cxn ang="0">
                    <a:pos x="196" y="256"/>
                  </a:cxn>
                  <a:cxn ang="0">
                    <a:pos x="176" y="252"/>
                  </a:cxn>
                  <a:cxn ang="0">
                    <a:pos x="140" y="236"/>
                  </a:cxn>
                  <a:cxn ang="0">
                    <a:pos x="128" y="240"/>
                  </a:cxn>
                  <a:cxn ang="0">
                    <a:pos x="148" y="260"/>
                  </a:cxn>
                  <a:cxn ang="0">
                    <a:pos x="132" y="256"/>
                  </a:cxn>
                  <a:cxn ang="0">
                    <a:pos x="124" y="224"/>
                  </a:cxn>
                  <a:cxn ang="0">
                    <a:pos x="100" y="192"/>
                  </a:cxn>
                  <a:cxn ang="0">
                    <a:pos x="8" y="140"/>
                  </a:cxn>
                  <a:cxn ang="0">
                    <a:pos x="20" y="100"/>
                  </a:cxn>
                  <a:cxn ang="0">
                    <a:pos x="32" y="4"/>
                  </a:cxn>
                  <a:cxn ang="0">
                    <a:pos x="80" y="0"/>
                  </a:cxn>
                  <a:cxn ang="0">
                    <a:pos x="100" y="20"/>
                  </a:cxn>
                  <a:cxn ang="0">
                    <a:pos x="124" y="28"/>
                  </a:cxn>
                  <a:cxn ang="0">
                    <a:pos x="136" y="32"/>
                  </a:cxn>
                  <a:cxn ang="0">
                    <a:pos x="188" y="72"/>
                  </a:cxn>
                  <a:cxn ang="0">
                    <a:pos x="184" y="88"/>
                  </a:cxn>
                  <a:cxn ang="0">
                    <a:pos x="220" y="104"/>
                  </a:cxn>
                  <a:cxn ang="0">
                    <a:pos x="292" y="116"/>
                  </a:cxn>
                  <a:cxn ang="0">
                    <a:pos x="308" y="132"/>
                  </a:cxn>
                  <a:cxn ang="0">
                    <a:pos x="344" y="112"/>
                  </a:cxn>
                  <a:cxn ang="0">
                    <a:pos x="380" y="136"/>
                  </a:cxn>
                  <a:cxn ang="0">
                    <a:pos x="404" y="144"/>
                  </a:cxn>
                  <a:cxn ang="0">
                    <a:pos x="436" y="168"/>
                  </a:cxn>
                  <a:cxn ang="0">
                    <a:pos x="472" y="192"/>
                  </a:cxn>
                  <a:cxn ang="0">
                    <a:pos x="492" y="216"/>
                  </a:cxn>
                  <a:cxn ang="0">
                    <a:pos x="552" y="244"/>
                  </a:cxn>
                  <a:cxn ang="0">
                    <a:pos x="536" y="252"/>
                  </a:cxn>
                  <a:cxn ang="0">
                    <a:pos x="504" y="228"/>
                  </a:cxn>
                  <a:cxn ang="0">
                    <a:pos x="492" y="228"/>
                  </a:cxn>
                  <a:cxn ang="0">
                    <a:pos x="516" y="264"/>
                  </a:cxn>
                  <a:cxn ang="0">
                    <a:pos x="584" y="276"/>
                  </a:cxn>
                  <a:cxn ang="0">
                    <a:pos x="596" y="304"/>
                  </a:cxn>
                  <a:cxn ang="0">
                    <a:pos x="548" y="308"/>
                  </a:cxn>
                  <a:cxn ang="0">
                    <a:pos x="312" y="336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9" name="Freeform 67"/>
              <p:cNvSpPr>
                <a:spLocks/>
              </p:cNvSpPr>
              <p:nvPr/>
            </p:nvSpPr>
            <p:spPr bwMode="auto">
              <a:xfrm>
                <a:off x="3318" y="640"/>
                <a:ext cx="45" cy="3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4" y="0"/>
                  </a:cxn>
                  <a:cxn ang="0">
                    <a:pos x="32" y="12"/>
                  </a:cxn>
                  <a:cxn ang="0">
                    <a:pos x="28" y="24"/>
                  </a:cxn>
                  <a:cxn ang="0">
                    <a:pos x="28" y="20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0" name="Freeform 68"/>
              <p:cNvSpPr>
                <a:spLocks/>
              </p:cNvSpPr>
              <p:nvPr/>
            </p:nvSpPr>
            <p:spPr bwMode="auto">
              <a:xfrm>
                <a:off x="3128" y="468"/>
                <a:ext cx="63" cy="20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42" y="0"/>
                  </a:cxn>
                  <a:cxn ang="0">
                    <a:pos x="34" y="16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auto">
              <a:xfrm>
                <a:off x="3110" y="867"/>
                <a:ext cx="47" cy="47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9" y="7"/>
                  </a:cxn>
                  <a:cxn ang="0">
                    <a:pos x="37" y="19"/>
                  </a:cxn>
                  <a:cxn ang="0">
                    <a:pos x="21" y="23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2" name="Freeform 70"/>
              <p:cNvSpPr>
                <a:spLocks/>
              </p:cNvSpPr>
              <p:nvPr/>
            </p:nvSpPr>
            <p:spPr bwMode="auto">
              <a:xfrm>
                <a:off x="3175" y="880"/>
                <a:ext cx="29" cy="26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4" y="4"/>
                  </a:cxn>
                  <a:cxn ang="0">
                    <a:pos x="20" y="8"/>
                  </a:cxn>
                  <a:cxn ang="0">
                    <a:pos x="16" y="20"/>
                  </a:cxn>
                  <a:cxn ang="0">
                    <a:pos x="12" y="16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3" name="Freeform 71"/>
              <p:cNvSpPr>
                <a:spLocks/>
              </p:cNvSpPr>
              <p:nvPr/>
            </p:nvSpPr>
            <p:spPr bwMode="auto">
              <a:xfrm>
                <a:off x="2809" y="1010"/>
                <a:ext cx="51" cy="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9"/>
                  </a:cxn>
                  <a:cxn ang="0">
                    <a:pos x="0" y="2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auto">
              <a:xfrm>
                <a:off x="2641" y="352"/>
                <a:ext cx="193" cy="70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28" y="0"/>
                  </a:cxn>
                  <a:cxn ang="0">
                    <a:pos x="68" y="12"/>
                  </a:cxn>
                  <a:cxn ang="0">
                    <a:pos x="132" y="20"/>
                  </a:cxn>
                  <a:cxn ang="0">
                    <a:pos x="104" y="28"/>
                  </a:cxn>
                  <a:cxn ang="0">
                    <a:pos x="56" y="28"/>
                  </a:cxn>
                  <a:cxn ang="0">
                    <a:pos x="32" y="36"/>
                  </a:cxn>
                  <a:cxn ang="0">
                    <a:pos x="16" y="32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5" name="Freeform 73"/>
              <p:cNvSpPr>
                <a:spLocks/>
              </p:cNvSpPr>
              <p:nvPr/>
            </p:nvSpPr>
            <p:spPr bwMode="auto">
              <a:xfrm>
                <a:off x="2184" y="226"/>
                <a:ext cx="87" cy="33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42" y="0"/>
                  </a:cxn>
                  <a:cxn ang="0">
                    <a:pos x="66" y="8"/>
                  </a:cxn>
                  <a:cxn ang="0">
                    <a:pos x="62" y="24"/>
                  </a:cxn>
                  <a:cxn ang="0">
                    <a:pos x="54" y="16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2216" y="256"/>
                <a:ext cx="81" cy="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0" y="8"/>
                  </a:cxn>
                  <a:cxn ang="0">
                    <a:pos x="44" y="40"/>
                  </a:cxn>
                  <a:cxn ang="0">
                    <a:pos x="4" y="20"/>
                  </a:cxn>
                  <a:cxn ang="0">
                    <a:pos x="0" y="12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2285" y="286"/>
                <a:ext cx="64" cy="3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8"/>
                  </a:cxn>
                  <a:cxn ang="0">
                    <a:pos x="36" y="0"/>
                  </a:cxn>
                  <a:cxn ang="0">
                    <a:pos x="0" y="20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auto">
              <a:xfrm>
                <a:off x="1385" y="327"/>
                <a:ext cx="1964" cy="1132"/>
              </a:xfrm>
              <a:custGeom>
                <a:avLst/>
                <a:gdLst/>
                <a:ahLst/>
                <a:cxnLst>
                  <a:cxn ang="0">
                    <a:pos x="288" y="124"/>
                  </a:cxn>
                  <a:cxn ang="0">
                    <a:pos x="328" y="108"/>
                  </a:cxn>
                  <a:cxn ang="0">
                    <a:pos x="396" y="72"/>
                  </a:cxn>
                  <a:cxn ang="0">
                    <a:pos x="308" y="192"/>
                  </a:cxn>
                  <a:cxn ang="0">
                    <a:pos x="356" y="168"/>
                  </a:cxn>
                  <a:cxn ang="0">
                    <a:pos x="404" y="152"/>
                  </a:cxn>
                  <a:cxn ang="0">
                    <a:pos x="476" y="88"/>
                  </a:cxn>
                  <a:cxn ang="0">
                    <a:pos x="488" y="104"/>
                  </a:cxn>
                  <a:cxn ang="0">
                    <a:pos x="552" y="56"/>
                  </a:cxn>
                  <a:cxn ang="0">
                    <a:pos x="784" y="8"/>
                  </a:cxn>
                  <a:cxn ang="0">
                    <a:pos x="720" y="92"/>
                  </a:cxn>
                  <a:cxn ang="0">
                    <a:pos x="836" y="68"/>
                  </a:cxn>
                  <a:cxn ang="0">
                    <a:pos x="936" y="76"/>
                  </a:cxn>
                  <a:cxn ang="0">
                    <a:pos x="952" y="120"/>
                  </a:cxn>
                  <a:cxn ang="0">
                    <a:pos x="992" y="112"/>
                  </a:cxn>
                  <a:cxn ang="0">
                    <a:pos x="1048" y="100"/>
                  </a:cxn>
                  <a:cxn ang="0">
                    <a:pos x="1092" y="76"/>
                  </a:cxn>
                  <a:cxn ang="0">
                    <a:pos x="1100" y="108"/>
                  </a:cxn>
                  <a:cxn ang="0">
                    <a:pos x="1148" y="100"/>
                  </a:cxn>
                  <a:cxn ang="0">
                    <a:pos x="1216" y="132"/>
                  </a:cxn>
                  <a:cxn ang="0">
                    <a:pos x="1292" y="152"/>
                  </a:cxn>
                  <a:cxn ang="0">
                    <a:pos x="1348" y="148"/>
                  </a:cxn>
                  <a:cxn ang="0">
                    <a:pos x="1528" y="208"/>
                  </a:cxn>
                  <a:cxn ang="0">
                    <a:pos x="1508" y="232"/>
                  </a:cxn>
                  <a:cxn ang="0">
                    <a:pos x="1476" y="280"/>
                  </a:cxn>
                  <a:cxn ang="0">
                    <a:pos x="1344" y="320"/>
                  </a:cxn>
                  <a:cxn ang="0">
                    <a:pos x="1284" y="376"/>
                  </a:cxn>
                  <a:cxn ang="0">
                    <a:pos x="1252" y="448"/>
                  </a:cxn>
                  <a:cxn ang="0">
                    <a:pos x="1280" y="324"/>
                  </a:cxn>
                  <a:cxn ang="0">
                    <a:pos x="1244" y="304"/>
                  </a:cxn>
                  <a:cxn ang="0">
                    <a:pos x="1180" y="360"/>
                  </a:cxn>
                  <a:cxn ang="0">
                    <a:pos x="1140" y="340"/>
                  </a:cxn>
                  <a:cxn ang="0">
                    <a:pos x="1000" y="388"/>
                  </a:cxn>
                  <a:cxn ang="0">
                    <a:pos x="980" y="424"/>
                  </a:cxn>
                  <a:cxn ang="0">
                    <a:pos x="1032" y="468"/>
                  </a:cxn>
                  <a:cxn ang="0">
                    <a:pos x="920" y="656"/>
                  </a:cxn>
                  <a:cxn ang="0">
                    <a:pos x="850" y="740"/>
                  </a:cxn>
                  <a:cxn ang="0">
                    <a:pos x="850" y="810"/>
                  </a:cxn>
                  <a:cxn ang="0">
                    <a:pos x="816" y="760"/>
                  </a:cxn>
                  <a:cxn ang="0">
                    <a:pos x="804" y="712"/>
                  </a:cxn>
                  <a:cxn ang="0">
                    <a:pos x="696" y="728"/>
                  </a:cxn>
                  <a:cxn ang="0">
                    <a:pos x="730" y="822"/>
                  </a:cxn>
                  <a:cxn ang="0">
                    <a:pos x="736" y="876"/>
                  </a:cxn>
                  <a:cxn ang="0">
                    <a:pos x="240" y="144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2655" y="878"/>
                <a:ext cx="56" cy="208"/>
              </a:xfrm>
              <a:custGeom>
                <a:avLst/>
                <a:gdLst/>
                <a:ahLst/>
                <a:cxnLst>
                  <a:cxn ang="0">
                    <a:pos x="5" y="156"/>
                  </a:cxn>
                  <a:cxn ang="0">
                    <a:pos x="15" y="108"/>
                  </a:cxn>
                  <a:cxn ang="0">
                    <a:pos x="17" y="68"/>
                  </a:cxn>
                  <a:cxn ang="0">
                    <a:pos x="11" y="40"/>
                  </a:cxn>
                  <a:cxn ang="0">
                    <a:pos x="17" y="12"/>
                  </a:cxn>
                  <a:cxn ang="0">
                    <a:pos x="21" y="0"/>
                  </a:cxn>
                  <a:cxn ang="0">
                    <a:pos x="31" y="30"/>
                  </a:cxn>
                  <a:cxn ang="0">
                    <a:pos x="47" y="98"/>
                  </a:cxn>
                  <a:cxn ang="0">
                    <a:pos x="31" y="108"/>
                  </a:cxn>
                  <a:cxn ang="0">
                    <a:pos x="23" y="126"/>
                  </a:cxn>
                  <a:cxn ang="0">
                    <a:pos x="21" y="132"/>
                  </a:cxn>
                  <a:cxn ang="0">
                    <a:pos x="27" y="134"/>
                  </a:cxn>
                  <a:cxn ang="0">
                    <a:pos x="31" y="146"/>
                  </a:cxn>
                  <a:cxn ang="0">
                    <a:pos x="13" y="148"/>
                  </a:cxn>
                  <a:cxn ang="0">
                    <a:pos x="7" y="160"/>
                  </a:cxn>
                  <a:cxn ang="0">
                    <a:pos x="3" y="154"/>
                  </a:cxn>
                  <a:cxn ang="0">
                    <a:pos x="5" y="156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0" name="Freeform 78"/>
              <p:cNvSpPr>
                <a:spLocks/>
              </p:cNvSpPr>
              <p:nvPr/>
            </p:nvSpPr>
            <p:spPr bwMode="auto">
              <a:xfrm>
                <a:off x="2620" y="1053"/>
                <a:ext cx="172" cy="129"/>
              </a:xfrm>
              <a:custGeom>
                <a:avLst/>
                <a:gdLst/>
                <a:ahLst/>
                <a:cxnLst>
                  <a:cxn ang="0">
                    <a:pos x="26" y="61"/>
                  </a:cxn>
                  <a:cxn ang="0">
                    <a:pos x="30" y="43"/>
                  </a:cxn>
                  <a:cxn ang="0">
                    <a:pos x="50" y="33"/>
                  </a:cxn>
                  <a:cxn ang="0">
                    <a:pos x="54" y="45"/>
                  </a:cxn>
                  <a:cxn ang="0">
                    <a:pos x="66" y="49"/>
                  </a:cxn>
                  <a:cxn ang="0">
                    <a:pos x="80" y="55"/>
                  </a:cxn>
                  <a:cxn ang="0">
                    <a:pos x="116" y="33"/>
                  </a:cxn>
                  <a:cxn ang="0">
                    <a:pos x="130" y="17"/>
                  </a:cxn>
                  <a:cxn ang="0">
                    <a:pos x="138" y="11"/>
                  </a:cxn>
                  <a:cxn ang="0">
                    <a:pos x="106" y="49"/>
                  </a:cxn>
                  <a:cxn ang="0">
                    <a:pos x="84" y="67"/>
                  </a:cxn>
                  <a:cxn ang="0">
                    <a:pos x="66" y="81"/>
                  </a:cxn>
                  <a:cxn ang="0">
                    <a:pos x="48" y="103"/>
                  </a:cxn>
                  <a:cxn ang="0">
                    <a:pos x="26" y="89"/>
                  </a:cxn>
                  <a:cxn ang="0">
                    <a:pos x="20" y="87"/>
                  </a:cxn>
                  <a:cxn ang="0">
                    <a:pos x="22" y="97"/>
                  </a:cxn>
                  <a:cxn ang="0">
                    <a:pos x="0" y="97"/>
                  </a:cxn>
                  <a:cxn ang="0">
                    <a:pos x="10" y="79"/>
                  </a:cxn>
                  <a:cxn ang="0">
                    <a:pos x="26" y="61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2436" y="1174"/>
                <a:ext cx="232" cy="270"/>
              </a:xfrm>
              <a:custGeom>
                <a:avLst/>
                <a:gdLst/>
                <a:ahLst/>
                <a:cxnLst>
                  <a:cxn ang="0">
                    <a:pos x="158" y="24"/>
                  </a:cxn>
                  <a:cxn ang="0">
                    <a:pos x="160" y="6"/>
                  </a:cxn>
                  <a:cxn ang="0">
                    <a:pos x="170" y="0"/>
                  </a:cxn>
                  <a:cxn ang="0">
                    <a:pos x="182" y="24"/>
                  </a:cxn>
                  <a:cxn ang="0">
                    <a:pos x="188" y="42"/>
                  </a:cxn>
                  <a:cxn ang="0">
                    <a:pos x="178" y="58"/>
                  </a:cxn>
                  <a:cxn ang="0">
                    <a:pos x="170" y="76"/>
                  </a:cxn>
                  <a:cxn ang="0">
                    <a:pos x="162" y="126"/>
                  </a:cxn>
                  <a:cxn ang="0">
                    <a:pos x="144" y="136"/>
                  </a:cxn>
                  <a:cxn ang="0">
                    <a:pos x="120" y="138"/>
                  </a:cxn>
                  <a:cxn ang="0">
                    <a:pos x="112" y="124"/>
                  </a:cxn>
                  <a:cxn ang="0">
                    <a:pos x="102" y="146"/>
                  </a:cxn>
                  <a:cxn ang="0">
                    <a:pos x="90" y="150"/>
                  </a:cxn>
                  <a:cxn ang="0">
                    <a:pos x="80" y="132"/>
                  </a:cxn>
                  <a:cxn ang="0">
                    <a:pos x="58" y="144"/>
                  </a:cxn>
                  <a:cxn ang="0">
                    <a:pos x="76" y="142"/>
                  </a:cxn>
                  <a:cxn ang="0">
                    <a:pos x="78" y="160"/>
                  </a:cxn>
                  <a:cxn ang="0">
                    <a:pos x="58" y="166"/>
                  </a:cxn>
                  <a:cxn ang="0">
                    <a:pos x="34" y="166"/>
                  </a:cxn>
                  <a:cxn ang="0">
                    <a:pos x="36" y="154"/>
                  </a:cxn>
                  <a:cxn ang="0">
                    <a:pos x="46" y="144"/>
                  </a:cxn>
                  <a:cxn ang="0">
                    <a:pos x="34" y="148"/>
                  </a:cxn>
                  <a:cxn ang="0">
                    <a:pos x="26" y="166"/>
                  </a:cxn>
                  <a:cxn ang="0">
                    <a:pos x="30" y="190"/>
                  </a:cxn>
                  <a:cxn ang="0">
                    <a:pos x="14" y="200"/>
                  </a:cxn>
                  <a:cxn ang="0">
                    <a:pos x="0" y="214"/>
                  </a:cxn>
                  <a:cxn ang="0">
                    <a:pos x="8" y="188"/>
                  </a:cxn>
                  <a:cxn ang="0">
                    <a:pos x="0" y="164"/>
                  </a:cxn>
                  <a:cxn ang="0">
                    <a:pos x="14" y="152"/>
                  </a:cxn>
                  <a:cxn ang="0">
                    <a:pos x="32" y="134"/>
                  </a:cxn>
                  <a:cxn ang="0">
                    <a:pos x="44" y="118"/>
                  </a:cxn>
                  <a:cxn ang="0">
                    <a:pos x="72" y="116"/>
                  </a:cxn>
                  <a:cxn ang="0">
                    <a:pos x="84" y="112"/>
                  </a:cxn>
                  <a:cxn ang="0">
                    <a:pos x="114" y="78"/>
                  </a:cxn>
                  <a:cxn ang="0">
                    <a:pos x="120" y="92"/>
                  </a:cxn>
                  <a:cxn ang="0">
                    <a:pos x="132" y="76"/>
                  </a:cxn>
                  <a:cxn ang="0">
                    <a:pos x="150" y="54"/>
                  </a:cxn>
                  <a:cxn ang="0">
                    <a:pos x="154" y="42"/>
                  </a:cxn>
                  <a:cxn ang="0">
                    <a:pos x="148" y="38"/>
                  </a:cxn>
                  <a:cxn ang="0">
                    <a:pos x="152" y="32"/>
                  </a:cxn>
                  <a:cxn ang="0">
                    <a:pos x="158" y="24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2592" y="1252"/>
                <a:ext cx="16" cy="1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0" y="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1294" y="1437"/>
                <a:ext cx="1003" cy="709"/>
              </a:xfrm>
              <a:custGeom>
                <a:avLst/>
                <a:gdLst/>
                <a:ahLst/>
                <a:cxnLst>
                  <a:cxn ang="0">
                    <a:pos x="812" y="26"/>
                  </a:cxn>
                  <a:cxn ang="0">
                    <a:pos x="778" y="78"/>
                  </a:cxn>
                  <a:cxn ang="0">
                    <a:pos x="748" y="122"/>
                  </a:cxn>
                  <a:cxn ang="0">
                    <a:pos x="722" y="142"/>
                  </a:cxn>
                  <a:cxn ang="0">
                    <a:pos x="634" y="180"/>
                  </a:cxn>
                  <a:cxn ang="0">
                    <a:pos x="632" y="210"/>
                  </a:cxn>
                  <a:cxn ang="0">
                    <a:pos x="604" y="230"/>
                  </a:cxn>
                  <a:cxn ang="0">
                    <a:pos x="620" y="178"/>
                  </a:cxn>
                  <a:cxn ang="0">
                    <a:pos x="576" y="188"/>
                  </a:cxn>
                  <a:cxn ang="0">
                    <a:pos x="556" y="218"/>
                  </a:cxn>
                  <a:cxn ang="0">
                    <a:pos x="596" y="280"/>
                  </a:cxn>
                  <a:cxn ang="0">
                    <a:pos x="594" y="368"/>
                  </a:cxn>
                  <a:cxn ang="0">
                    <a:pos x="542" y="406"/>
                  </a:cxn>
                  <a:cxn ang="0">
                    <a:pos x="522" y="386"/>
                  </a:cxn>
                  <a:cxn ang="0">
                    <a:pos x="482" y="348"/>
                  </a:cxn>
                  <a:cxn ang="0">
                    <a:pos x="462" y="348"/>
                  </a:cxn>
                  <a:cxn ang="0">
                    <a:pos x="450" y="394"/>
                  </a:cxn>
                  <a:cxn ang="0">
                    <a:pos x="500" y="464"/>
                  </a:cxn>
                  <a:cxn ang="0">
                    <a:pos x="510" y="524"/>
                  </a:cxn>
                  <a:cxn ang="0">
                    <a:pos x="526" y="560"/>
                  </a:cxn>
                  <a:cxn ang="0">
                    <a:pos x="492" y="544"/>
                  </a:cxn>
                  <a:cxn ang="0">
                    <a:pos x="470" y="518"/>
                  </a:cxn>
                  <a:cxn ang="0">
                    <a:pos x="422" y="424"/>
                  </a:cxn>
                  <a:cxn ang="0">
                    <a:pos x="426" y="310"/>
                  </a:cxn>
                  <a:cxn ang="0">
                    <a:pos x="422" y="268"/>
                  </a:cxn>
                  <a:cxn ang="0">
                    <a:pos x="412" y="276"/>
                  </a:cxn>
                  <a:cxn ang="0">
                    <a:pos x="386" y="266"/>
                  </a:cxn>
                  <a:cxn ang="0">
                    <a:pos x="360" y="170"/>
                  </a:cxn>
                  <a:cxn ang="0">
                    <a:pos x="330" y="166"/>
                  </a:cxn>
                  <a:cxn ang="0">
                    <a:pos x="288" y="172"/>
                  </a:cxn>
                  <a:cxn ang="0">
                    <a:pos x="242" y="232"/>
                  </a:cxn>
                  <a:cxn ang="0">
                    <a:pos x="196" y="268"/>
                  </a:cxn>
                  <a:cxn ang="0">
                    <a:pos x="184" y="274"/>
                  </a:cxn>
                  <a:cxn ang="0">
                    <a:pos x="160" y="328"/>
                  </a:cxn>
                  <a:cxn ang="0">
                    <a:pos x="152" y="354"/>
                  </a:cxn>
                  <a:cxn ang="0">
                    <a:pos x="128" y="404"/>
                  </a:cxn>
                  <a:cxn ang="0">
                    <a:pos x="94" y="392"/>
                  </a:cxn>
                  <a:cxn ang="0">
                    <a:pos x="66" y="258"/>
                  </a:cxn>
                  <a:cxn ang="0">
                    <a:pos x="72" y="156"/>
                  </a:cxn>
                  <a:cxn ang="0">
                    <a:pos x="44" y="180"/>
                  </a:cxn>
                  <a:cxn ang="0">
                    <a:pos x="20" y="150"/>
                  </a:cxn>
                  <a:cxn ang="0">
                    <a:pos x="24" y="138"/>
                  </a:cxn>
                  <a:cxn ang="0">
                    <a:pos x="0" y="92"/>
                  </a:cxn>
                  <a:cxn ang="0">
                    <a:pos x="798" y="6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1470" y="1926"/>
                <a:ext cx="54" cy="107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7" y="3"/>
                  </a:cxn>
                  <a:cxn ang="0">
                    <a:pos x="37" y="33"/>
                  </a:cxn>
                  <a:cxn ang="0">
                    <a:pos x="19" y="85"/>
                  </a:cxn>
                  <a:cxn ang="0">
                    <a:pos x="1" y="69"/>
                  </a:cxn>
                  <a:cxn ang="0">
                    <a:pos x="7" y="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2239" y="1555"/>
                <a:ext cx="55" cy="91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39" y="26"/>
                  </a:cxn>
                  <a:cxn ang="0">
                    <a:pos x="13" y="74"/>
                  </a:cxn>
                  <a:cxn ang="0">
                    <a:pos x="7" y="60"/>
                  </a:cxn>
                  <a:cxn ang="0">
                    <a:pos x="3" y="36"/>
                  </a:cxn>
                  <a:cxn ang="0">
                    <a:pos x="13" y="28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2388" y="1512"/>
                <a:ext cx="25" cy="38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30"/>
                  </a:cxn>
                  <a:cxn ang="0">
                    <a:pos x="7" y="16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-306" y="1167"/>
                <a:ext cx="1255" cy="1752"/>
              </a:xfrm>
              <a:custGeom>
                <a:avLst/>
                <a:gdLst/>
                <a:ahLst/>
                <a:cxnLst>
                  <a:cxn ang="0">
                    <a:pos x="804" y="1204"/>
                  </a:cxn>
                  <a:cxn ang="0">
                    <a:pos x="836" y="1300"/>
                  </a:cxn>
                  <a:cxn ang="0">
                    <a:pos x="820" y="1360"/>
                  </a:cxn>
                  <a:cxn ang="0">
                    <a:pos x="716" y="880"/>
                  </a:cxn>
                  <a:cxn ang="0">
                    <a:pos x="724" y="856"/>
                  </a:cxn>
                  <a:cxn ang="0">
                    <a:pos x="744" y="784"/>
                  </a:cxn>
                  <a:cxn ang="0">
                    <a:pos x="460" y="544"/>
                  </a:cxn>
                  <a:cxn ang="0">
                    <a:pos x="420" y="656"/>
                  </a:cxn>
                  <a:cxn ang="0">
                    <a:pos x="444" y="1164"/>
                  </a:cxn>
                  <a:cxn ang="0">
                    <a:pos x="444" y="1080"/>
                  </a:cxn>
                  <a:cxn ang="0">
                    <a:pos x="452" y="1016"/>
                  </a:cxn>
                  <a:cxn ang="0">
                    <a:pos x="376" y="856"/>
                  </a:cxn>
                  <a:cxn ang="0">
                    <a:pos x="352" y="820"/>
                  </a:cxn>
                  <a:cxn ang="0">
                    <a:pos x="372" y="760"/>
                  </a:cxn>
                  <a:cxn ang="0">
                    <a:pos x="376" y="724"/>
                  </a:cxn>
                  <a:cxn ang="0">
                    <a:pos x="308" y="692"/>
                  </a:cxn>
                  <a:cxn ang="0">
                    <a:pos x="232" y="668"/>
                  </a:cxn>
                  <a:cxn ang="0">
                    <a:pos x="212" y="684"/>
                  </a:cxn>
                  <a:cxn ang="0">
                    <a:pos x="140" y="684"/>
                  </a:cxn>
                  <a:cxn ang="0">
                    <a:pos x="52" y="640"/>
                  </a:cxn>
                  <a:cxn ang="0">
                    <a:pos x="28" y="568"/>
                  </a:cxn>
                  <a:cxn ang="0">
                    <a:pos x="8" y="524"/>
                  </a:cxn>
                  <a:cxn ang="0">
                    <a:pos x="20" y="460"/>
                  </a:cxn>
                  <a:cxn ang="0">
                    <a:pos x="44" y="380"/>
                  </a:cxn>
                  <a:cxn ang="0">
                    <a:pos x="64" y="320"/>
                  </a:cxn>
                  <a:cxn ang="0">
                    <a:pos x="100" y="256"/>
                  </a:cxn>
                  <a:cxn ang="0">
                    <a:pos x="168" y="188"/>
                  </a:cxn>
                  <a:cxn ang="0">
                    <a:pos x="280" y="88"/>
                  </a:cxn>
                  <a:cxn ang="0">
                    <a:pos x="340" y="48"/>
                  </a:cxn>
                  <a:cxn ang="0">
                    <a:pos x="476" y="8"/>
                  </a:cxn>
                  <a:cxn ang="0">
                    <a:pos x="568" y="8"/>
                  </a:cxn>
                  <a:cxn ang="0">
                    <a:pos x="596" y="56"/>
                  </a:cxn>
                  <a:cxn ang="0">
                    <a:pos x="612" y="104"/>
                  </a:cxn>
                  <a:cxn ang="0">
                    <a:pos x="696" y="108"/>
                  </a:cxn>
                  <a:cxn ang="0">
                    <a:pos x="776" y="152"/>
                  </a:cxn>
                  <a:cxn ang="0">
                    <a:pos x="836" y="160"/>
                  </a:cxn>
                  <a:cxn ang="0">
                    <a:pos x="824" y="208"/>
                  </a:cxn>
                  <a:cxn ang="0">
                    <a:pos x="836" y="416"/>
                  </a:cxn>
                  <a:cxn ang="0">
                    <a:pos x="856" y="492"/>
                  </a:cxn>
                  <a:cxn ang="0">
                    <a:pos x="920" y="588"/>
                  </a:cxn>
                  <a:cxn ang="0">
                    <a:pos x="1000" y="556"/>
                  </a:cxn>
                  <a:cxn ang="0">
                    <a:pos x="1000" y="620"/>
                  </a:cxn>
                  <a:cxn ang="0">
                    <a:pos x="924" y="748"/>
                  </a:cxn>
                  <a:cxn ang="0">
                    <a:pos x="844" y="832"/>
                  </a:cxn>
                  <a:cxn ang="0">
                    <a:pos x="820" y="940"/>
                  </a:cxn>
                  <a:cxn ang="0">
                    <a:pos x="856" y="1040"/>
                  </a:cxn>
                  <a:cxn ang="0">
                    <a:pos x="868" y="1076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179" y="1668"/>
                <a:ext cx="533" cy="1417"/>
              </a:xfrm>
              <a:custGeom>
                <a:avLst/>
                <a:gdLst/>
                <a:ahLst/>
                <a:cxnLst>
                  <a:cxn ang="0">
                    <a:pos x="52" y="762"/>
                  </a:cxn>
                  <a:cxn ang="0">
                    <a:pos x="120" y="870"/>
                  </a:cxn>
                  <a:cxn ang="0">
                    <a:pos x="136" y="898"/>
                  </a:cxn>
                  <a:cxn ang="0">
                    <a:pos x="168" y="962"/>
                  </a:cxn>
                  <a:cxn ang="0">
                    <a:pos x="196" y="998"/>
                  </a:cxn>
                  <a:cxn ang="0">
                    <a:pos x="220" y="1014"/>
                  </a:cxn>
                  <a:cxn ang="0">
                    <a:pos x="260" y="1050"/>
                  </a:cxn>
                  <a:cxn ang="0">
                    <a:pos x="284" y="1086"/>
                  </a:cxn>
                  <a:cxn ang="0">
                    <a:pos x="288" y="1110"/>
                  </a:cxn>
                  <a:cxn ang="0">
                    <a:pos x="312" y="1126"/>
                  </a:cxn>
                  <a:cxn ang="0">
                    <a:pos x="412" y="1086"/>
                  </a:cxn>
                  <a:cxn ang="0">
                    <a:pos x="428" y="1034"/>
                  </a:cxn>
                  <a:cxn ang="0">
                    <a:pos x="424" y="1002"/>
                  </a:cxn>
                  <a:cxn ang="0">
                    <a:pos x="424" y="938"/>
                  </a:cxn>
                  <a:cxn ang="0">
                    <a:pos x="416" y="878"/>
                  </a:cxn>
                  <a:cxn ang="0">
                    <a:pos x="400" y="698"/>
                  </a:cxn>
                  <a:cxn ang="0">
                    <a:pos x="348" y="570"/>
                  </a:cxn>
                  <a:cxn ang="0">
                    <a:pos x="324" y="546"/>
                  </a:cxn>
                  <a:cxn ang="0">
                    <a:pos x="320" y="510"/>
                  </a:cxn>
                  <a:cxn ang="0">
                    <a:pos x="312" y="482"/>
                  </a:cxn>
                  <a:cxn ang="0">
                    <a:pos x="312" y="434"/>
                  </a:cxn>
                  <a:cxn ang="0">
                    <a:pos x="308" y="406"/>
                  </a:cxn>
                  <a:cxn ang="0">
                    <a:pos x="340" y="382"/>
                  </a:cxn>
                  <a:cxn ang="0">
                    <a:pos x="384" y="374"/>
                  </a:cxn>
                  <a:cxn ang="0">
                    <a:pos x="384" y="258"/>
                  </a:cxn>
                  <a:cxn ang="0">
                    <a:pos x="80" y="182"/>
                  </a:cxn>
                  <a:cxn ang="0">
                    <a:pos x="48" y="186"/>
                  </a:cxn>
                  <a:cxn ang="0">
                    <a:pos x="24" y="194"/>
                  </a:cxn>
                  <a:cxn ang="0">
                    <a:pos x="0" y="282"/>
                  </a:cxn>
                  <a:cxn ang="0">
                    <a:pos x="168" y="734"/>
                  </a:cxn>
                  <a:cxn ang="0">
                    <a:pos x="52" y="762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835" y="2472"/>
                <a:ext cx="115" cy="354"/>
              </a:xfrm>
              <a:custGeom>
                <a:avLst/>
                <a:gdLst/>
                <a:ahLst/>
                <a:cxnLst>
                  <a:cxn ang="0">
                    <a:pos x="25" y="83"/>
                  </a:cxn>
                  <a:cxn ang="0">
                    <a:pos x="53" y="27"/>
                  </a:cxn>
                  <a:cxn ang="0">
                    <a:pos x="73" y="7"/>
                  </a:cxn>
                  <a:cxn ang="0">
                    <a:pos x="93" y="55"/>
                  </a:cxn>
                  <a:cxn ang="0">
                    <a:pos x="81" y="99"/>
                  </a:cxn>
                  <a:cxn ang="0">
                    <a:pos x="81" y="163"/>
                  </a:cxn>
                  <a:cxn ang="0">
                    <a:pos x="93" y="199"/>
                  </a:cxn>
                  <a:cxn ang="0">
                    <a:pos x="89" y="271"/>
                  </a:cxn>
                  <a:cxn ang="0">
                    <a:pos x="81" y="283"/>
                  </a:cxn>
                  <a:cxn ang="0">
                    <a:pos x="57" y="275"/>
                  </a:cxn>
                  <a:cxn ang="0">
                    <a:pos x="29" y="231"/>
                  </a:cxn>
                  <a:cxn ang="0">
                    <a:pos x="21" y="179"/>
                  </a:cxn>
                  <a:cxn ang="0">
                    <a:pos x="5" y="119"/>
                  </a:cxn>
                  <a:cxn ang="0">
                    <a:pos x="25" y="83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auto">
              <a:xfrm>
                <a:off x="797" y="2459"/>
                <a:ext cx="22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"/>
                  </a:cxn>
                  <a:cxn ang="0">
                    <a:pos x="16" y="6"/>
                  </a:cxn>
                  <a:cxn ang="0">
                    <a:pos x="12" y="18"/>
                  </a:cxn>
                  <a:cxn ang="0">
                    <a:pos x="0" y="14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1011" y="2269"/>
                <a:ext cx="27" cy="46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9" y="21"/>
                  </a:cxn>
                  <a:cxn ang="0">
                    <a:pos x="7" y="2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auto">
              <a:xfrm>
                <a:off x="985" y="1842"/>
                <a:ext cx="27" cy="2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6" y="0"/>
                  </a:cxn>
                  <a:cxn ang="0">
                    <a:pos x="20" y="12"/>
                  </a:cxn>
                  <a:cxn ang="0">
                    <a:pos x="8" y="20"/>
                  </a:cxn>
                  <a:cxn ang="0">
                    <a:pos x="12" y="12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auto">
              <a:xfrm>
                <a:off x="-158" y="1316"/>
                <a:ext cx="71" cy="38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2" y="6"/>
                  </a:cxn>
                  <a:cxn ang="0">
                    <a:pos x="36" y="30"/>
                  </a:cxn>
                  <a:cxn ang="0">
                    <a:pos x="24" y="18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716" y="971"/>
                <a:ext cx="857" cy="875"/>
              </a:xfrm>
              <a:custGeom>
                <a:avLst/>
                <a:gdLst/>
                <a:ahLst/>
                <a:cxnLst>
                  <a:cxn ang="0">
                    <a:pos x="473" y="464"/>
                  </a:cxn>
                  <a:cxn ang="0">
                    <a:pos x="393" y="452"/>
                  </a:cxn>
                  <a:cxn ang="0">
                    <a:pos x="325" y="412"/>
                  </a:cxn>
                  <a:cxn ang="0">
                    <a:pos x="265" y="400"/>
                  </a:cxn>
                  <a:cxn ang="0">
                    <a:pos x="237" y="416"/>
                  </a:cxn>
                  <a:cxn ang="0">
                    <a:pos x="261" y="428"/>
                  </a:cxn>
                  <a:cxn ang="0">
                    <a:pos x="293" y="468"/>
                  </a:cxn>
                  <a:cxn ang="0">
                    <a:pos x="321" y="476"/>
                  </a:cxn>
                  <a:cxn ang="0">
                    <a:pos x="333" y="536"/>
                  </a:cxn>
                  <a:cxn ang="0">
                    <a:pos x="313" y="552"/>
                  </a:cxn>
                  <a:cxn ang="0">
                    <a:pos x="261" y="616"/>
                  </a:cxn>
                  <a:cxn ang="0">
                    <a:pos x="225" y="628"/>
                  </a:cxn>
                  <a:cxn ang="0">
                    <a:pos x="97" y="696"/>
                  </a:cxn>
                  <a:cxn ang="0">
                    <a:pos x="77" y="616"/>
                  </a:cxn>
                  <a:cxn ang="0">
                    <a:pos x="45" y="524"/>
                  </a:cxn>
                  <a:cxn ang="0">
                    <a:pos x="33" y="448"/>
                  </a:cxn>
                  <a:cxn ang="0">
                    <a:pos x="53" y="344"/>
                  </a:cxn>
                  <a:cxn ang="0">
                    <a:pos x="17" y="392"/>
                  </a:cxn>
                  <a:cxn ang="0">
                    <a:pos x="81" y="280"/>
                  </a:cxn>
                  <a:cxn ang="0">
                    <a:pos x="113" y="204"/>
                  </a:cxn>
                  <a:cxn ang="0">
                    <a:pos x="37" y="204"/>
                  </a:cxn>
                  <a:cxn ang="0">
                    <a:pos x="1" y="196"/>
                  </a:cxn>
                  <a:cxn ang="0">
                    <a:pos x="25" y="140"/>
                  </a:cxn>
                  <a:cxn ang="0">
                    <a:pos x="97" y="112"/>
                  </a:cxn>
                  <a:cxn ang="0">
                    <a:pos x="221" y="124"/>
                  </a:cxn>
                  <a:cxn ang="0">
                    <a:pos x="229" y="64"/>
                  </a:cxn>
                  <a:cxn ang="0">
                    <a:pos x="261" y="0"/>
                  </a:cxn>
                  <a:cxn ang="0">
                    <a:pos x="357" y="44"/>
                  </a:cxn>
                  <a:cxn ang="0">
                    <a:pos x="329" y="88"/>
                  </a:cxn>
                  <a:cxn ang="0">
                    <a:pos x="301" y="176"/>
                  </a:cxn>
                  <a:cxn ang="0">
                    <a:pos x="361" y="192"/>
                  </a:cxn>
                  <a:cxn ang="0">
                    <a:pos x="373" y="136"/>
                  </a:cxn>
                  <a:cxn ang="0">
                    <a:pos x="417" y="92"/>
                  </a:cxn>
                  <a:cxn ang="0">
                    <a:pos x="497" y="88"/>
                  </a:cxn>
                  <a:cxn ang="0">
                    <a:pos x="529" y="52"/>
                  </a:cxn>
                  <a:cxn ang="0">
                    <a:pos x="541" y="460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auto">
              <a:xfrm>
                <a:off x="134" y="411"/>
                <a:ext cx="1582" cy="836"/>
              </a:xfrm>
              <a:custGeom>
                <a:avLst/>
                <a:gdLst/>
                <a:ahLst/>
                <a:cxnLst>
                  <a:cxn ang="0">
                    <a:pos x="1264" y="57"/>
                  </a:cxn>
                  <a:cxn ang="0">
                    <a:pos x="1164" y="49"/>
                  </a:cxn>
                  <a:cxn ang="0">
                    <a:pos x="1080" y="85"/>
                  </a:cxn>
                  <a:cxn ang="0">
                    <a:pos x="1024" y="101"/>
                  </a:cxn>
                  <a:cxn ang="0">
                    <a:pos x="980" y="137"/>
                  </a:cxn>
                  <a:cxn ang="0">
                    <a:pos x="984" y="97"/>
                  </a:cxn>
                  <a:cxn ang="0">
                    <a:pos x="956" y="37"/>
                  </a:cxn>
                  <a:cxn ang="0">
                    <a:pos x="988" y="13"/>
                  </a:cxn>
                  <a:cxn ang="0">
                    <a:pos x="896" y="29"/>
                  </a:cxn>
                  <a:cxn ang="0">
                    <a:pos x="924" y="5"/>
                  </a:cxn>
                  <a:cxn ang="0">
                    <a:pos x="816" y="41"/>
                  </a:cxn>
                  <a:cxn ang="0">
                    <a:pos x="680" y="117"/>
                  </a:cxn>
                  <a:cxn ang="0">
                    <a:pos x="556" y="161"/>
                  </a:cxn>
                  <a:cxn ang="0">
                    <a:pos x="584" y="185"/>
                  </a:cxn>
                  <a:cxn ang="0">
                    <a:pos x="572" y="237"/>
                  </a:cxn>
                  <a:cxn ang="0">
                    <a:pos x="636" y="217"/>
                  </a:cxn>
                  <a:cxn ang="0">
                    <a:pos x="708" y="153"/>
                  </a:cxn>
                  <a:cxn ang="0">
                    <a:pos x="840" y="93"/>
                  </a:cxn>
                  <a:cxn ang="0">
                    <a:pos x="736" y="193"/>
                  </a:cxn>
                  <a:cxn ang="0">
                    <a:pos x="832" y="177"/>
                  </a:cxn>
                  <a:cxn ang="0">
                    <a:pos x="760" y="213"/>
                  </a:cxn>
                  <a:cxn ang="0">
                    <a:pos x="664" y="237"/>
                  </a:cxn>
                  <a:cxn ang="0">
                    <a:pos x="600" y="281"/>
                  </a:cxn>
                  <a:cxn ang="0">
                    <a:pos x="540" y="289"/>
                  </a:cxn>
                  <a:cxn ang="0">
                    <a:pos x="544" y="225"/>
                  </a:cxn>
                  <a:cxn ang="0">
                    <a:pos x="420" y="293"/>
                  </a:cxn>
                  <a:cxn ang="0">
                    <a:pos x="316" y="345"/>
                  </a:cxn>
                  <a:cxn ang="0">
                    <a:pos x="212" y="437"/>
                  </a:cxn>
                  <a:cxn ang="0">
                    <a:pos x="124" y="457"/>
                  </a:cxn>
                  <a:cxn ang="0">
                    <a:pos x="32" y="529"/>
                  </a:cxn>
                  <a:cxn ang="0">
                    <a:pos x="24" y="609"/>
                  </a:cxn>
                  <a:cxn ang="0">
                    <a:pos x="144" y="565"/>
                  </a:cxn>
                  <a:cxn ang="0">
                    <a:pos x="220" y="509"/>
                  </a:cxn>
                  <a:cxn ang="0">
                    <a:pos x="320" y="469"/>
                  </a:cxn>
                  <a:cxn ang="0">
                    <a:pos x="324" y="585"/>
                  </a:cxn>
                  <a:cxn ang="0">
                    <a:pos x="344" y="597"/>
                  </a:cxn>
                  <a:cxn ang="0">
                    <a:pos x="384" y="565"/>
                  </a:cxn>
                  <a:cxn ang="0">
                    <a:pos x="376" y="485"/>
                  </a:cxn>
                  <a:cxn ang="0">
                    <a:pos x="424" y="517"/>
                  </a:cxn>
                  <a:cxn ang="0">
                    <a:pos x="396" y="597"/>
                  </a:cxn>
                  <a:cxn ang="0">
                    <a:pos x="444" y="593"/>
                  </a:cxn>
                  <a:cxn ang="0">
                    <a:pos x="492" y="577"/>
                  </a:cxn>
                  <a:cxn ang="0">
                    <a:pos x="584" y="485"/>
                  </a:cxn>
                  <a:cxn ang="0">
                    <a:pos x="652" y="489"/>
                  </a:cxn>
                  <a:cxn ang="0">
                    <a:pos x="652" y="469"/>
                  </a:cxn>
                  <a:cxn ang="0">
                    <a:pos x="704" y="449"/>
                  </a:cxn>
                  <a:cxn ang="0">
                    <a:pos x="840" y="477"/>
                  </a:cxn>
                  <a:cxn ang="0">
                    <a:pos x="868" y="501"/>
                  </a:cxn>
                  <a:cxn ang="0">
                    <a:pos x="876" y="561"/>
                  </a:cxn>
                  <a:cxn ang="0">
                    <a:pos x="928" y="533"/>
                  </a:cxn>
                  <a:cxn ang="0">
                    <a:pos x="1040" y="513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443" y="624"/>
                <a:ext cx="278" cy="215"/>
              </a:xfrm>
              <a:custGeom>
                <a:avLst/>
                <a:gdLst/>
                <a:ahLst/>
                <a:cxnLst>
                  <a:cxn ang="0">
                    <a:pos x="14" y="156"/>
                  </a:cxn>
                  <a:cxn ang="0">
                    <a:pos x="38" y="148"/>
                  </a:cxn>
                  <a:cxn ang="0">
                    <a:pos x="50" y="144"/>
                  </a:cxn>
                  <a:cxn ang="0">
                    <a:pos x="62" y="116"/>
                  </a:cxn>
                  <a:cxn ang="0">
                    <a:pos x="94" y="100"/>
                  </a:cxn>
                  <a:cxn ang="0">
                    <a:pos x="114" y="80"/>
                  </a:cxn>
                  <a:cxn ang="0">
                    <a:pos x="146" y="32"/>
                  </a:cxn>
                  <a:cxn ang="0">
                    <a:pos x="198" y="0"/>
                  </a:cxn>
                  <a:cxn ang="0">
                    <a:pos x="190" y="20"/>
                  </a:cxn>
                  <a:cxn ang="0">
                    <a:pos x="158" y="40"/>
                  </a:cxn>
                  <a:cxn ang="0">
                    <a:pos x="126" y="104"/>
                  </a:cxn>
                  <a:cxn ang="0">
                    <a:pos x="130" y="116"/>
                  </a:cxn>
                  <a:cxn ang="0">
                    <a:pos x="114" y="140"/>
                  </a:cxn>
                  <a:cxn ang="0">
                    <a:pos x="78" y="164"/>
                  </a:cxn>
                  <a:cxn ang="0">
                    <a:pos x="14" y="156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432" y="693"/>
                <a:ext cx="145" cy="82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48" y="33"/>
                  </a:cxn>
                  <a:cxn ang="0">
                    <a:pos x="96" y="9"/>
                  </a:cxn>
                  <a:cxn ang="0">
                    <a:pos x="108" y="1"/>
                  </a:cxn>
                  <a:cxn ang="0">
                    <a:pos x="116" y="13"/>
                  </a:cxn>
                  <a:cxn ang="0">
                    <a:pos x="76" y="41"/>
                  </a:cxn>
                  <a:cxn ang="0">
                    <a:pos x="44" y="65"/>
                  </a:cxn>
                  <a:cxn ang="0">
                    <a:pos x="28" y="61"/>
                  </a:cxn>
                  <a:cxn ang="0">
                    <a:pos x="16" y="65"/>
                  </a:cxn>
                  <a:cxn ang="0">
                    <a:pos x="12" y="4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649" y="408"/>
                <a:ext cx="165" cy="94"/>
              </a:xfrm>
              <a:custGeom>
                <a:avLst/>
                <a:gdLst/>
                <a:ahLst/>
                <a:cxnLst>
                  <a:cxn ang="0">
                    <a:pos x="8" y="59"/>
                  </a:cxn>
                  <a:cxn ang="0">
                    <a:pos x="20" y="31"/>
                  </a:cxn>
                  <a:cxn ang="0">
                    <a:pos x="92" y="23"/>
                  </a:cxn>
                  <a:cxn ang="0">
                    <a:pos x="88" y="51"/>
                  </a:cxn>
                  <a:cxn ang="0">
                    <a:pos x="28" y="71"/>
                  </a:cxn>
                  <a:cxn ang="0">
                    <a:pos x="8" y="59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831" y="120"/>
                <a:ext cx="435" cy="242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92"/>
                  </a:cxn>
                  <a:cxn ang="0">
                    <a:pos x="40" y="168"/>
                  </a:cxn>
                  <a:cxn ang="0">
                    <a:pos x="128" y="132"/>
                  </a:cxn>
                  <a:cxn ang="0">
                    <a:pos x="156" y="120"/>
                  </a:cxn>
                  <a:cxn ang="0">
                    <a:pos x="180" y="112"/>
                  </a:cxn>
                  <a:cxn ang="0">
                    <a:pos x="188" y="100"/>
                  </a:cxn>
                  <a:cxn ang="0">
                    <a:pos x="224" y="88"/>
                  </a:cxn>
                  <a:cxn ang="0">
                    <a:pos x="272" y="64"/>
                  </a:cxn>
                  <a:cxn ang="0">
                    <a:pos x="352" y="40"/>
                  </a:cxn>
                  <a:cxn ang="0">
                    <a:pos x="324" y="0"/>
                  </a:cxn>
                  <a:cxn ang="0">
                    <a:pos x="200" y="52"/>
                  </a:cxn>
                  <a:cxn ang="0">
                    <a:pos x="76" y="108"/>
                  </a:cxn>
                  <a:cxn ang="0">
                    <a:pos x="0" y="156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1350" y="201"/>
                <a:ext cx="232" cy="105"/>
              </a:xfrm>
              <a:custGeom>
                <a:avLst/>
                <a:gdLst/>
                <a:ahLst/>
                <a:cxnLst>
                  <a:cxn ang="0">
                    <a:pos x="8" y="68"/>
                  </a:cxn>
                  <a:cxn ang="0">
                    <a:pos x="56" y="40"/>
                  </a:cxn>
                  <a:cxn ang="0">
                    <a:pos x="76" y="4"/>
                  </a:cxn>
                  <a:cxn ang="0">
                    <a:pos x="100" y="16"/>
                  </a:cxn>
                  <a:cxn ang="0">
                    <a:pos x="136" y="0"/>
                  </a:cxn>
                  <a:cxn ang="0">
                    <a:pos x="164" y="16"/>
                  </a:cxn>
                  <a:cxn ang="0">
                    <a:pos x="184" y="20"/>
                  </a:cxn>
                  <a:cxn ang="0">
                    <a:pos x="180" y="36"/>
                  </a:cxn>
                  <a:cxn ang="0">
                    <a:pos x="164" y="32"/>
                  </a:cxn>
                  <a:cxn ang="0">
                    <a:pos x="128" y="32"/>
                  </a:cxn>
                  <a:cxn ang="0">
                    <a:pos x="100" y="48"/>
                  </a:cxn>
                  <a:cxn ang="0">
                    <a:pos x="124" y="56"/>
                  </a:cxn>
                  <a:cxn ang="0">
                    <a:pos x="92" y="64"/>
                  </a:cxn>
                  <a:cxn ang="0">
                    <a:pos x="60" y="52"/>
                  </a:cxn>
                  <a:cxn ang="0">
                    <a:pos x="52" y="64"/>
                  </a:cxn>
                  <a:cxn ang="0">
                    <a:pos x="28" y="68"/>
                  </a:cxn>
                  <a:cxn ang="0">
                    <a:pos x="8" y="68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auto">
              <a:xfrm>
                <a:off x="1758" y="198"/>
                <a:ext cx="220" cy="5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78" y="38"/>
                  </a:cxn>
                  <a:cxn ang="0">
                    <a:pos x="114" y="22"/>
                  </a:cxn>
                  <a:cxn ang="0">
                    <a:pos x="166" y="26"/>
                  </a:cxn>
                  <a:cxn ang="0">
                    <a:pos x="138" y="26"/>
                  </a:cxn>
                  <a:cxn ang="0">
                    <a:pos x="86" y="46"/>
                  </a:cxn>
                  <a:cxn ang="0">
                    <a:pos x="2" y="22"/>
                  </a:cxn>
                  <a:cxn ang="0">
                    <a:pos x="6" y="18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1637" y="313"/>
                <a:ext cx="297" cy="136"/>
              </a:xfrm>
              <a:custGeom>
                <a:avLst/>
                <a:gdLst/>
                <a:ahLst/>
                <a:cxnLst>
                  <a:cxn ang="0">
                    <a:pos x="36" y="108"/>
                  </a:cxn>
                  <a:cxn ang="0">
                    <a:pos x="0" y="88"/>
                  </a:cxn>
                  <a:cxn ang="0">
                    <a:pos x="28" y="64"/>
                  </a:cxn>
                  <a:cxn ang="0">
                    <a:pos x="32" y="52"/>
                  </a:cxn>
                  <a:cxn ang="0">
                    <a:pos x="56" y="44"/>
                  </a:cxn>
                  <a:cxn ang="0">
                    <a:pos x="60" y="32"/>
                  </a:cxn>
                  <a:cxn ang="0">
                    <a:pos x="168" y="4"/>
                  </a:cxn>
                  <a:cxn ang="0">
                    <a:pos x="180" y="8"/>
                  </a:cxn>
                  <a:cxn ang="0">
                    <a:pos x="204" y="0"/>
                  </a:cxn>
                  <a:cxn ang="0">
                    <a:pos x="216" y="20"/>
                  </a:cxn>
                  <a:cxn ang="0">
                    <a:pos x="144" y="36"/>
                  </a:cxn>
                  <a:cxn ang="0">
                    <a:pos x="64" y="56"/>
                  </a:cxn>
                  <a:cxn ang="0">
                    <a:pos x="52" y="84"/>
                  </a:cxn>
                  <a:cxn ang="0">
                    <a:pos x="36" y="108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481" y="1036"/>
                <a:ext cx="39" cy="3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31" y="0"/>
                  </a:cxn>
                  <a:cxn ang="0">
                    <a:pos x="19" y="24"/>
                  </a:cxn>
                  <a:cxn ang="0">
                    <a:pos x="3" y="28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438" y="1087"/>
                <a:ext cx="55" cy="40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22" y="0"/>
                  </a:cxn>
                  <a:cxn ang="0">
                    <a:pos x="38" y="4"/>
                  </a:cxn>
                  <a:cxn ang="0">
                    <a:pos x="6" y="32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617" y="1240"/>
                <a:ext cx="94" cy="26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5" y="2"/>
                  </a:cxn>
                  <a:cxn ang="0">
                    <a:pos x="37" y="18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777" y="1237"/>
                <a:ext cx="53" cy="5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2" y="9"/>
                  </a:cxn>
                  <a:cxn ang="0">
                    <a:pos x="0" y="21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353" y="1083"/>
                <a:ext cx="38" cy="37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31" y="10"/>
                  </a:cxn>
                  <a:cxn ang="0">
                    <a:pos x="7" y="22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3178" name="Rectangle 106"/>
            <p:cNvSpPr>
              <a:spLocks noChangeArrowheads="1"/>
            </p:cNvSpPr>
            <p:nvPr/>
          </p:nvSpPr>
          <p:spPr bwMode="white">
            <a:xfrm>
              <a:off x="0" y="0"/>
              <a:ext cx="576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white">
            <a:xfrm>
              <a:off x="0" y="3936"/>
              <a:ext cx="5760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035" name="Group 108"/>
            <p:cNvGrpSpPr>
              <a:grpSpLocks/>
            </p:cNvGrpSpPr>
            <p:nvPr/>
          </p:nvGrpSpPr>
          <p:grpSpPr bwMode="auto">
            <a:xfrm>
              <a:off x="30" y="565"/>
              <a:ext cx="5689" cy="3126"/>
              <a:chOff x="-306" y="90"/>
              <a:chExt cx="6396" cy="3513"/>
            </a:xfrm>
          </p:grpSpPr>
          <p:sp>
            <p:nvSpPr>
              <p:cNvPr id="3181" name="Freeform 109"/>
              <p:cNvSpPr>
                <a:spLocks/>
              </p:cNvSpPr>
              <p:nvPr/>
            </p:nvSpPr>
            <p:spPr bwMode="ltGray">
              <a:xfrm>
                <a:off x="2137" y="2426"/>
                <a:ext cx="727" cy="672"/>
              </a:xfrm>
              <a:custGeom>
                <a:avLst/>
                <a:gdLst/>
                <a:ahLst/>
                <a:cxnLst>
                  <a:cxn ang="0">
                    <a:pos x="288" y="22"/>
                  </a:cxn>
                  <a:cxn ang="0">
                    <a:pos x="332" y="28"/>
                  </a:cxn>
                  <a:cxn ang="0">
                    <a:pos x="320" y="60"/>
                  </a:cxn>
                  <a:cxn ang="0">
                    <a:pos x="366" y="114"/>
                  </a:cxn>
                  <a:cxn ang="0">
                    <a:pos x="390" y="130"/>
                  </a:cxn>
                  <a:cxn ang="0">
                    <a:pos x="404" y="66"/>
                  </a:cxn>
                  <a:cxn ang="0">
                    <a:pos x="418" y="0"/>
                  </a:cxn>
                  <a:cxn ang="0">
                    <a:pos x="450" y="62"/>
                  </a:cxn>
                  <a:cxn ang="0">
                    <a:pos x="470" y="94"/>
                  </a:cxn>
                  <a:cxn ang="0">
                    <a:pos x="502" y="166"/>
                  </a:cxn>
                  <a:cxn ang="0">
                    <a:pos x="534" y="202"/>
                  </a:cxn>
                  <a:cxn ang="0">
                    <a:pos x="550" y="224"/>
                  </a:cxn>
                  <a:cxn ang="0">
                    <a:pos x="582" y="272"/>
                  </a:cxn>
                  <a:cxn ang="0">
                    <a:pos x="576" y="390"/>
                  </a:cxn>
                  <a:cxn ang="0">
                    <a:pos x="546" y="454"/>
                  </a:cxn>
                  <a:cxn ang="0">
                    <a:pos x="536" y="478"/>
                  </a:cxn>
                  <a:cxn ang="0">
                    <a:pos x="508" y="512"/>
                  </a:cxn>
                  <a:cxn ang="0">
                    <a:pos x="482" y="534"/>
                  </a:cxn>
                  <a:cxn ang="0">
                    <a:pos x="450" y="530"/>
                  </a:cxn>
                  <a:cxn ang="0">
                    <a:pos x="402" y="510"/>
                  </a:cxn>
                  <a:cxn ang="0">
                    <a:pos x="390" y="476"/>
                  </a:cxn>
                  <a:cxn ang="0">
                    <a:pos x="360" y="480"/>
                  </a:cxn>
                  <a:cxn ang="0">
                    <a:pos x="362" y="424"/>
                  </a:cxn>
                  <a:cxn ang="0">
                    <a:pos x="360" y="422"/>
                  </a:cxn>
                  <a:cxn ang="0">
                    <a:pos x="338" y="454"/>
                  </a:cxn>
                  <a:cxn ang="0">
                    <a:pos x="322" y="428"/>
                  </a:cxn>
                  <a:cxn ang="0">
                    <a:pos x="268" y="398"/>
                  </a:cxn>
                  <a:cxn ang="0">
                    <a:pos x="186" y="416"/>
                  </a:cxn>
                  <a:cxn ang="0">
                    <a:pos x="162" y="442"/>
                  </a:cxn>
                  <a:cxn ang="0">
                    <a:pos x="128" y="440"/>
                  </a:cxn>
                  <a:cxn ang="0">
                    <a:pos x="82" y="466"/>
                  </a:cxn>
                  <a:cxn ang="0">
                    <a:pos x="52" y="414"/>
                  </a:cxn>
                  <a:cxn ang="0">
                    <a:pos x="8" y="314"/>
                  </a:cxn>
                  <a:cxn ang="0">
                    <a:pos x="0" y="258"/>
                  </a:cxn>
                  <a:cxn ang="0">
                    <a:pos x="40" y="186"/>
                  </a:cxn>
                  <a:cxn ang="0">
                    <a:pos x="116" y="140"/>
                  </a:cxn>
                  <a:cxn ang="0">
                    <a:pos x="140" y="124"/>
                  </a:cxn>
                  <a:cxn ang="0">
                    <a:pos x="146" y="114"/>
                  </a:cxn>
                  <a:cxn ang="0">
                    <a:pos x="168" y="68"/>
                  </a:cxn>
                  <a:cxn ang="0">
                    <a:pos x="208" y="84"/>
                  </a:cxn>
                  <a:cxn ang="0">
                    <a:pos x="234" y="70"/>
                  </a:cxn>
                  <a:cxn ang="0">
                    <a:pos x="236" y="38"/>
                  </a:cxn>
                  <a:cxn ang="0">
                    <a:pos x="264" y="24"/>
                  </a:cxn>
                  <a:cxn ang="0">
                    <a:pos x="270" y="12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ltGray">
              <a:xfrm>
                <a:off x="2705" y="3116"/>
                <a:ext cx="76" cy="98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32" y="28"/>
                  </a:cxn>
                  <a:cxn ang="0">
                    <a:pos x="52" y="0"/>
                  </a:cxn>
                  <a:cxn ang="0">
                    <a:pos x="56" y="18"/>
                  </a:cxn>
                  <a:cxn ang="0">
                    <a:pos x="26" y="78"/>
                  </a:cxn>
                  <a:cxn ang="0">
                    <a:pos x="16" y="54"/>
                  </a:cxn>
                  <a:cxn ang="0">
                    <a:pos x="0" y="30"/>
                  </a:cxn>
                  <a:cxn ang="0">
                    <a:pos x="4" y="24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ltGray">
              <a:xfrm>
                <a:off x="3087" y="3093"/>
                <a:ext cx="139" cy="19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5" y="12"/>
                  </a:cxn>
                  <a:cxn ang="0">
                    <a:pos x="113" y="18"/>
                  </a:cxn>
                  <a:cxn ang="0">
                    <a:pos x="83" y="64"/>
                  </a:cxn>
                  <a:cxn ang="0">
                    <a:pos x="79" y="76"/>
                  </a:cxn>
                  <a:cxn ang="0">
                    <a:pos x="67" y="84"/>
                  </a:cxn>
                  <a:cxn ang="0">
                    <a:pos x="53" y="120"/>
                  </a:cxn>
                  <a:cxn ang="0">
                    <a:pos x="49" y="132"/>
                  </a:cxn>
                  <a:cxn ang="0">
                    <a:pos x="31" y="138"/>
                  </a:cxn>
                  <a:cxn ang="0">
                    <a:pos x="17" y="152"/>
                  </a:cxn>
                  <a:cxn ang="0">
                    <a:pos x="21" y="138"/>
                  </a:cxn>
                  <a:cxn ang="0">
                    <a:pos x="7" y="126"/>
                  </a:cxn>
                  <a:cxn ang="0">
                    <a:pos x="41" y="68"/>
                  </a:cxn>
                  <a:cxn ang="0">
                    <a:pos x="75" y="0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ltGray">
              <a:xfrm>
                <a:off x="3187" y="2946"/>
                <a:ext cx="120" cy="175"/>
              </a:xfrm>
              <a:custGeom>
                <a:avLst/>
                <a:gdLst/>
                <a:ahLst/>
                <a:cxnLst>
                  <a:cxn ang="0">
                    <a:pos x="62" y="97"/>
                  </a:cxn>
                  <a:cxn ang="0">
                    <a:pos x="60" y="117"/>
                  </a:cxn>
                  <a:cxn ang="0">
                    <a:pos x="48" y="125"/>
                  </a:cxn>
                  <a:cxn ang="0">
                    <a:pos x="34" y="135"/>
                  </a:cxn>
                  <a:cxn ang="0">
                    <a:pos x="36" y="111"/>
                  </a:cxn>
                  <a:cxn ang="0">
                    <a:pos x="24" y="103"/>
                  </a:cxn>
                  <a:cxn ang="0">
                    <a:pos x="24" y="85"/>
                  </a:cxn>
                  <a:cxn ang="0">
                    <a:pos x="32" y="73"/>
                  </a:cxn>
                  <a:cxn ang="0">
                    <a:pos x="12" y="27"/>
                  </a:cxn>
                  <a:cxn ang="0">
                    <a:pos x="0" y="3"/>
                  </a:cxn>
                  <a:cxn ang="0">
                    <a:pos x="18" y="9"/>
                  </a:cxn>
                  <a:cxn ang="0">
                    <a:pos x="30" y="33"/>
                  </a:cxn>
                  <a:cxn ang="0">
                    <a:pos x="50" y="57"/>
                  </a:cxn>
                  <a:cxn ang="0">
                    <a:pos x="56" y="73"/>
                  </a:cxn>
                  <a:cxn ang="0">
                    <a:pos x="76" y="61"/>
                  </a:cxn>
                  <a:cxn ang="0">
                    <a:pos x="66" y="87"/>
                  </a:cxn>
                  <a:cxn ang="0">
                    <a:pos x="68" y="93"/>
                  </a:cxn>
                  <a:cxn ang="0">
                    <a:pos x="62" y="97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ltGray">
              <a:xfrm>
                <a:off x="3053" y="2637"/>
                <a:ext cx="60" cy="72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3"/>
                  </a:cxn>
                  <a:cxn ang="0">
                    <a:pos x="7" y="1"/>
                  </a:cxn>
                  <a:cxn ang="0">
                    <a:pos x="17" y="13"/>
                  </a:cxn>
                  <a:cxn ang="0">
                    <a:pos x="23" y="33"/>
                  </a:cxn>
                  <a:cxn ang="0">
                    <a:pos x="41" y="41"/>
                  </a:cxn>
                  <a:cxn ang="0">
                    <a:pos x="31" y="51"/>
                  </a:cxn>
                  <a:cxn ang="0">
                    <a:pos x="19" y="41"/>
                  </a:cxn>
                  <a:cxn ang="0">
                    <a:pos x="11" y="29"/>
                  </a:cxn>
                  <a:cxn ang="0">
                    <a:pos x="7" y="15"/>
                  </a:cxn>
                  <a:cxn ang="0">
                    <a:pos x="9" y="5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ltGray">
              <a:xfrm>
                <a:off x="3071" y="2513"/>
                <a:ext cx="10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13"/>
                  </a:cxn>
                  <a:cxn ang="0">
                    <a:pos x="0" y="3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ltGray">
              <a:xfrm>
                <a:off x="3093" y="2516"/>
                <a:ext cx="26" cy="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6"/>
                  </a:cxn>
                  <a:cxn ang="0">
                    <a:pos x="8" y="0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ltGray">
              <a:xfrm>
                <a:off x="3095" y="2539"/>
                <a:ext cx="33" cy="1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12"/>
                  </a:cxn>
                  <a:cxn ang="0">
                    <a:pos x="9" y="10"/>
                  </a:cxn>
                  <a:cxn ang="0">
                    <a:pos x="9" y="0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ltGray">
              <a:xfrm>
                <a:off x="3119" y="2577"/>
                <a:ext cx="18" cy="18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1" y="14"/>
                  </a:cxn>
                  <a:cxn ang="0">
                    <a:pos x="1" y="12"/>
                  </a:cxn>
                  <a:cxn ang="0">
                    <a:pos x="3" y="6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ltGray">
              <a:xfrm>
                <a:off x="3409" y="2662"/>
                <a:ext cx="27" cy="2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0"/>
                  </a:cxn>
                  <a:cxn ang="0">
                    <a:pos x="11" y="0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ltGray">
              <a:xfrm>
                <a:off x="3296" y="2559"/>
                <a:ext cx="27" cy="3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2" y="10"/>
                  </a:cxn>
                  <a:cxn ang="0">
                    <a:pos x="2" y="20"/>
                  </a:cxn>
                  <a:cxn ang="0">
                    <a:pos x="2" y="6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ltGray">
              <a:xfrm>
                <a:off x="3318" y="2534"/>
                <a:ext cx="27" cy="20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0" y="0"/>
                  </a:cxn>
                  <a:cxn ang="0">
                    <a:pos x="12" y="18"/>
                  </a:cxn>
                  <a:cxn ang="0">
                    <a:pos x="6" y="18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3" name="Freeform 121"/>
              <p:cNvSpPr>
                <a:spLocks/>
              </p:cNvSpPr>
              <p:nvPr/>
            </p:nvSpPr>
            <p:spPr bwMode="ltGray">
              <a:xfrm>
                <a:off x="3275" y="2354"/>
                <a:ext cx="19" cy="28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5" y="5"/>
                  </a:cxn>
                  <a:cxn ang="0">
                    <a:pos x="13" y="17"/>
                  </a:cxn>
                  <a:cxn ang="0">
                    <a:pos x="5" y="11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ltGray">
              <a:xfrm>
                <a:off x="3493" y="2454"/>
                <a:ext cx="25" cy="27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11" y="3"/>
                  </a:cxn>
                  <a:cxn ang="0">
                    <a:pos x="7" y="19"/>
                  </a:cxn>
                  <a:cxn ang="0">
                    <a:pos x="3" y="13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ltGray">
              <a:xfrm>
                <a:off x="2878" y="2289"/>
                <a:ext cx="37" cy="5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8" y="21"/>
                  </a:cxn>
                  <a:cxn ang="0">
                    <a:pos x="0" y="9"/>
                  </a:cxn>
                  <a:cxn ang="0">
                    <a:pos x="16" y="3"/>
                  </a:cxn>
                  <a:cxn ang="0">
                    <a:pos x="30" y="23"/>
                  </a:cxn>
                  <a:cxn ang="0">
                    <a:pos x="28" y="31"/>
                  </a:cxn>
                  <a:cxn ang="0">
                    <a:pos x="16" y="3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ltGray">
              <a:xfrm>
                <a:off x="2435" y="2338"/>
                <a:ext cx="31" cy="20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" y="8"/>
                  </a:cxn>
                  <a:cxn ang="0">
                    <a:pos x="15" y="0"/>
                  </a:cxn>
                  <a:cxn ang="0">
                    <a:pos x="15" y="16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ltGray">
              <a:xfrm>
                <a:off x="2302" y="2363"/>
                <a:ext cx="81" cy="5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0" y="4"/>
                  </a:cxn>
                  <a:cxn ang="0">
                    <a:pos x="42" y="0"/>
                  </a:cxn>
                  <a:cxn ang="0">
                    <a:pos x="58" y="12"/>
                  </a:cxn>
                  <a:cxn ang="0">
                    <a:pos x="32" y="26"/>
                  </a:cxn>
                  <a:cxn ang="0">
                    <a:pos x="12" y="46"/>
                  </a:cxn>
                  <a:cxn ang="0">
                    <a:pos x="8" y="20"/>
                  </a:cxn>
                  <a:cxn ang="0">
                    <a:pos x="12" y="14"/>
                  </a:cxn>
                  <a:cxn ang="0">
                    <a:pos x="14" y="24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ltGray">
              <a:xfrm>
                <a:off x="2216" y="2357"/>
                <a:ext cx="85" cy="6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25"/>
                  </a:cxn>
                  <a:cxn ang="0">
                    <a:pos x="52" y="1"/>
                  </a:cxn>
                  <a:cxn ang="0">
                    <a:pos x="64" y="3"/>
                  </a:cxn>
                  <a:cxn ang="0">
                    <a:pos x="50" y="19"/>
                  </a:cxn>
                  <a:cxn ang="0">
                    <a:pos x="28" y="33"/>
                  </a:cxn>
                  <a:cxn ang="0">
                    <a:pos x="22" y="47"/>
                  </a:cxn>
                  <a:cxn ang="0">
                    <a:pos x="16" y="45"/>
                  </a:cxn>
                  <a:cxn ang="0">
                    <a:pos x="12" y="39"/>
                  </a:cxn>
                  <a:cxn ang="0">
                    <a:pos x="0" y="35"/>
                  </a:cxn>
                  <a:cxn ang="0">
                    <a:pos x="0" y="3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ltGray">
              <a:xfrm>
                <a:off x="1762" y="2031"/>
                <a:ext cx="438" cy="34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6" y="18"/>
                  </a:cxn>
                  <a:cxn ang="0">
                    <a:pos x="46" y="30"/>
                  </a:cxn>
                  <a:cxn ang="0">
                    <a:pos x="76" y="52"/>
                  </a:cxn>
                  <a:cxn ang="0">
                    <a:pos x="92" y="66"/>
                  </a:cxn>
                  <a:cxn ang="0">
                    <a:pos x="122" y="98"/>
                  </a:cxn>
                  <a:cxn ang="0">
                    <a:pos x="136" y="128"/>
                  </a:cxn>
                  <a:cxn ang="0">
                    <a:pos x="148" y="132"/>
                  </a:cxn>
                  <a:cxn ang="0">
                    <a:pos x="154" y="150"/>
                  </a:cxn>
                  <a:cxn ang="0">
                    <a:pos x="176" y="152"/>
                  </a:cxn>
                  <a:cxn ang="0">
                    <a:pos x="170" y="196"/>
                  </a:cxn>
                  <a:cxn ang="0">
                    <a:pos x="180" y="224"/>
                  </a:cxn>
                  <a:cxn ang="0">
                    <a:pos x="198" y="232"/>
                  </a:cxn>
                  <a:cxn ang="0">
                    <a:pos x="216" y="234"/>
                  </a:cxn>
                  <a:cxn ang="0">
                    <a:pos x="236" y="242"/>
                  </a:cxn>
                  <a:cxn ang="0">
                    <a:pos x="254" y="236"/>
                  </a:cxn>
                  <a:cxn ang="0">
                    <a:pos x="272" y="248"/>
                  </a:cxn>
                  <a:cxn ang="0">
                    <a:pos x="296" y="256"/>
                  </a:cxn>
                  <a:cxn ang="0">
                    <a:pos x="314" y="264"/>
                  </a:cxn>
                  <a:cxn ang="0">
                    <a:pos x="352" y="266"/>
                  </a:cxn>
                  <a:cxn ang="0">
                    <a:pos x="342" y="274"/>
                  </a:cxn>
                  <a:cxn ang="0">
                    <a:pos x="322" y="272"/>
                  </a:cxn>
                  <a:cxn ang="0">
                    <a:pos x="300" y="270"/>
                  </a:cxn>
                  <a:cxn ang="0">
                    <a:pos x="288" y="266"/>
                  </a:cxn>
                  <a:cxn ang="0">
                    <a:pos x="252" y="264"/>
                  </a:cxn>
                  <a:cxn ang="0">
                    <a:pos x="234" y="260"/>
                  </a:cxn>
                  <a:cxn ang="0">
                    <a:pos x="172" y="242"/>
                  </a:cxn>
                  <a:cxn ang="0">
                    <a:pos x="160" y="216"/>
                  </a:cxn>
                  <a:cxn ang="0">
                    <a:pos x="126" y="200"/>
                  </a:cxn>
                  <a:cxn ang="0">
                    <a:pos x="108" y="186"/>
                  </a:cxn>
                  <a:cxn ang="0">
                    <a:pos x="94" y="158"/>
                  </a:cxn>
                  <a:cxn ang="0">
                    <a:pos x="68" y="108"/>
                  </a:cxn>
                  <a:cxn ang="0">
                    <a:pos x="64" y="102"/>
                  </a:cxn>
                  <a:cxn ang="0">
                    <a:pos x="58" y="100"/>
                  </a:cxn>
                  <a:cxn ang="0">
                    <a:pos x="54" y="88"/>
                  </a:cxn>
                  <a:cxn ang="0">
                    <a:pos x="38" y="58"/>
                  </a:cxn>
                  <a:cxn ang="0">
                    <a:pos x="20" y="40"/>
                  </a:cxn>
                  <a:cxn ang="0">
                    <a:pos x="4" y="22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ltGray">
              <a:xfrm>
                <a:off x="2030" y="2006"/>
                <a:ext cx="192" cy="258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66" y="58"/>
                  </a:cxn>
                  <a:cxn ang="0">
                    <a:pos x="68" y="52"/>
                  </a:cxn>
                  <a:cxn ang="0">
                    <a:pos x="80" y="44"/>
                  </a:cxn>
                  <a:cxn ang="0">
                    <a:pos x="106" y="22"/>
                  </a:cxn>
                  <a:cxn ang="0">
                    <a:pos x="112" y="4"/>
                  </a:cxn>
                  <a:cxn ang="0">
                    <a:pos x="124" y="0"/>
                  </a:cxn>
                  <a:cxn ang="0">
                    <a:pos x="150" y="28"/>
                  </a:cxn>
                  <a:cxn ang="0">
                    <a:pos x="146" y="44"/>
                  </a:cxn>
                  <a:cxn ang="0">
                    <a:pos x="126" y="64"/>
                  </a:cxn>
                  <a:cxn ang="0">
                    <a:pos x="132" y="94"/>
                  </a:cxn>
                  <a:cxn ang="0">
                    <a:pos x="142" y="110"/>
                  </a:cxn>
                  <a:cxn ang="0">
                    <a:pos x="146" y="128"/>
                  </a:cxn>
                  <a:cxn ang="0">
                    <a:pos x="128" y="128"/>
                  </a:cxn>
                  <a:cxn ang="0">
                    <a:pos x="116" y="146"/>
                  </a:cxn>
                  <a:cxn ang="0">
                    <a:pos x="104" y="156"/>
                  </a:cxn>
                  <a:cxn ang="0">
                    <a:pos x="100" y="198"/>
                  </a:cxn>
                  <a:cxn ang="0">
                    <a:pos x="88" y="202"/>
                  </a:cxn>
                  <a:cxn ang="0">
                    <a:pos x="82" y="206"/>
                  </a:cxn>
                  <a:cxn ang="0">
                    <a:pos x="76" y="202"/>
                  </a:cxn>
                  <a:cxn ang="0">
                    <a:pos x="72" y="190"/>
                  </a:cxn>
                  <a:cxn ang="0">
                    <a:pos x="60" y="186"/>
                  </a:cxn>
                  <a:cxn ang="0">
                    <a:pos x="42" y="194"/>
                  </a:cxn>
                  <a:cxn ang="0">
                    <a:pos x="28" y="186"/>
                  </a:cxn>
                  <a:cxn ang="0">
                    <a:pos x="10" y="148"/>
                  </a:cxn>
                  <a:cxn ang="0">
                    <a:pos x="4" y="130"/>
                  </a:cxn>
                  <a:cxn ang="0">
                    <a:pos x="0" y="118"/>
                  </a:cxn>
                  <a:cxn ang="0">
                    <a:pos x="20" y="96"/>
                  </a:cxn>
                  <a:cxn ang="0">
                    <a:pos x="32" y="104"/>
                  </a:cxn>
                  <a:cxn ang="0">
                    <a:pos x="34" y="80"/>
                  </a:cxn>
                  <a:cxn ang="0">
                    <a:pos x="52" y="70"/>
                  </a:cxn>
                  <a:cxn ang="0">
                    <a:pos x="54" y="66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ltGray">
              <a:xfrm>
                <a:off x="2218" y="2126"/>
                <a:ext cx="135" cy="47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8" y="10"/>
                  </a:cxn>
                  <a:cxn ang="0">
                    <a:pos x="46" y="20"/>
                  </a:cxn>
                  <a:cxn ang="0">
                    <a:pos x="72" y="14"/>
                  </a:cxn>
                  <a:cxn ang="0">
                    <a:pos x="90" y="0"/>
                  </a:cxn>
                  <a:cxn ang="0">
                    <a:pos x="76" y="26"/>
                  </a:cxn>
                  <a:cxn ang="0">
                    <a:pos x="60" y="38"/>
                  </a:cxn>
                  <a:cxn ang="0">
                    <a:pos x="42" y="32"/>
                  </a:cxn>
                  <a:cxn ang="0">
                    <a:pos x="14" y="30"/>
                  </a:cxn>
                  <a:cxn ang="0">
                    <a:pos x="4" y="32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ltGray">
              <a:xfrm>
                <a:off x="2211" y="2183"/>
                <a:ext cx="92" cy="13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8" y="0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46" y="34"/>
                  </a:cxn>
                  <a:cxn ang="0">
                    <a:pos x="54" y="48"/>
                  </a:cxn>
                  <a:cxn ang="0">
                    <a:pos x="58" y="60"/>
                  </a:cxn>
                  <a:cxn ang="0">
                    <a:pos x="46" y="74"/>
                  </a:cxn>
                  <a:cxn ang="0">
                    <a:pos x="34" y="60"/>
                  </a:cxn>
                  <a:cxn ang="0">
                    <a:pos x="22" y="48"/>
                  </a:cxn>
                  <a:cxn ang="0">
                    <a:pos x="28" y="68"/>
                  </a:cxn>
                  <a:cxn ang="0">
                    <a:pos x="30" y="74"/>
                  </a:cxn>
                  <a:cxn ang="0">
                    <a:pos x="20" y="104"/>
                  </a:cxn>
                  <a:cxn ang="0">
                    <a:pos x="12" y="102"/>
                  </a:cxn>
                  <a:cxn ang="0">
                    <a:pos x="8" y="90"/>
                  </a:cxn>
                  <a:cxn ang="0">
                    <a:pos x="0" y="54"/>
                  </a:cxn>
                  <a:cxn ang="0">
                    <a:pos x="2" y="30"/>
                  </a:cxn>
                  <a:cxn ang="0">
                    <a:pos x="8" y="18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ltGray">
              <a:xfrm>
                <a:off x="2368" y="2111"/>
                <a:ext cx="46" cy="81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13" y="0"/>
                  </a:cxn>
                  <a:cxn ang="0">
                    <a:pos x="15" y="28"/>
                  </a:cxn>
                  <a:cxn ang="0">
                    <a:pos x="37" y="38"/>
                  </a:cxn>
                  <a:cxn ang="0">
                    <a:pos x="19" y="44"/>
                  </a:cxn>
                  <a:cxn ang="0">
                    <a:pos x="5" y="58"/>
                  </a:cxn>
                  <a:cxn ang="0">
                    <a:pos x="1" y="34"/>
                  </a:cxn>
                  <a:cxn ang="0">
                    <a:pos x="3" y="28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ltGray">
              <a:xfrm>
                <a:off x="2378" y="2230"/>
                <a:ext cx="62" cy="3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0"/>
                  </a:cxn>
                  <a:cxn ang="0">
                    <a:pos x="49" y="16"/>
                  </a:cxn>
                  <a:cxn ang="0">
                    <a:pos x="35" y="14"/>
                  </a:cxn>
                  <a:cxn ang="0">
                    <a:pos x="3" y="16"/>
                  </a:cxn>
                  <a:cxn ang="0">
                    <a:pos x="7" y="0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ltGray">
              <a:xfrm>
                <a:off x="2439" y="2174"/>
                <a:ext cx="73" cy="63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15" y="26"/>
                  </a:cxn>
                  <a:cxn ang="0">
                    <a:pos x="3" y="22"/>
                  </a:cxn>
                  <a:cxn ang="0">
                    <a:pos x="13" y="8"/>
                  </a:cxn>
                  <a:cxn ang="0">
                    <a:pos x="25" y="0"/>
                  </a:cxn>
                  <a:cxn ang="0">
                    <a:pos x="49" y="10"/>
                  </a:cxn>
                  <a:cxn ang="0">
                    <a:pos x="53" y="20"/>
                  </a:cxn>
                  <a:cxn ang="0">
                    <a:pos x="61" y="32"/>
                  </a:cxn>
                  <a:cxn ang="0">
                    <a:pos x="41" y="38"/>
                  </a:cxn>
                  <a:cxn ang="0">
                    <a:pos x="23" y="44"/>
                  </a:cxn>
                  <a:cxn ang="0">
                    <a:pos x="21" y="38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ltGray">
              <a:xfrm>
                <a:off x="2461" y="2202"/>
                <a:ext cx="353" cy="229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6" y="14"/>
                  </a:cxn>
                  <a:cxn ang="0">
                    <a:pos x="26" y="30"/>
                  </a:cxn>
                  <a:cxn ang="0">
                    <a:pos x="0" y="24"/>
                  </a:cxn>
                  <a:cxn ang="0">
                    <a:pos x="10" y="42"/>
                  </a:cxn>
                  <a:cxn ang="0">
                    <a:pos x="16" y="62"/>
                  </a:cxn>
                  <a:cxn ang="0">
                    <a:pos x="24" y="48"/>
                  </a:cxn>
                  <a:cxn ang="0">
                    <a:pos x="30" y="44"/>
                  </a:cxn>
                  <a:cxn ang="0">
                    <a:pos x="48" y="56"/>
                  </a:cxn>
                  <a:cxn ang="0">
                    <a:pos x="70" y="62"/>
                  </a:cxn>
                  <a:cxn ang="0">
                    <a:pos x="88" y="72"/>
                  </a:cxn>
                  <a:cxn ang="0">
                    <a:pos x="106" y="102"/>
                  </a:cxn>
                  <a:cxn ang="0">
                    <a:pos x="104" y="122"/>
                  </a:cxn>
                  <a:cxn ang="0">
                    <a:pos x="98" y="134"/>
                  </a:cxn>
                  <a:cxn ang="0">
                    <a:pos x="122" y="128"/>
                  </a:cxn>
                  <a:cxn ang="0">
                    <a:pos x="140" y="140"/>
                  </a:cxn>
                  <a:cxn ang="0">
                    <a:pos x="168" y="148"/>
                  </a:cxn>
                  <a:cxn ang="0">
                    <a:pos x="174" y="146"/>
                  </a:cxn>
                  <a:cxn ang="0">
                    <a:pos x="168" y="134"/>
                  </a:cxn>
                  <a:cxn ang="0">
                    <a:pos x="178" y="136"/>
                  </a:cxn>
                  <a:cxn ang="0">
                    <a:pos x="186" y="118"/>
                  </a:cxn>
                  <a:cxn ang="0">
                    <a:pos x="202" y="122"/>
                  </a:cxn>
                  <a:cxn ang="0">
                    <a:pos x="214" y="130"/>
                  </a:cxn>
                  <a:cxn ang="0">
                    <a:pos x="244" y="168"/>
                  </a:cxn>
                  <a:cxn ang="0">
                    <a:pos x="262" y="178"/>
                  </a:cxn>
                  <a:cxn ang="0">
                    <a:pos x="284" y="170"/>
                  </a:cxn>
                  <a:cxn ang="0">
                    <a:pos x="268" y="160"/>
                  </a:cxn>
                  <a:cxn ang="0">
                    <a:pos x="256" y="138"/>
                  </a:cxn>
                  <a:cxn ang="0">
                    <a:pos x="250" y="132"/>
                  </a:cxn>
                  <a:cxn ang="0">
                    <a:pos x="248" y="122"/>
                  </a:cxn>
                  <a:cxn ang="0">
                    <a:pos x="236" y="116"/>
                  </a:cxn>
                  <a:cxn ang="0">
                    <a:pos x="240" y="96"/>
                  </a:cxn>
                  <a:cxn ang="0">
                    <a:pos x="220" y="86"/>
                  </a:cxn>
                  <a:cxn ang="0">
                    <a:pos x="210" y="70"/>
                  </a:cxn>
                  <a:cxn ang="0">
                    <a:pos x="190" y="54"/>
                  </a:cxn>
                  <a:cxn ang="0">
                    <a:pos x="168" y="38"/>
                  </a:cxn>
                  <a:cxn ang="0">
                    <a:pos x="156" y="34"/>
                  </a:cxn>
                  <a:cxn ang="0">
                    <a:pos x="120" y="16"/>
                  </a:cxn>
                  <a:cxn ang="0">
                    <a:pos x="102" y="4"/>
                  </a:cxn>
                  <a:cxn ang="0">
                    <a:pos x="96" y="0"/>
                  </a:cxn>
                  <a:cxn ang="0">
                    <a:pos x="70" y="10"/>
                  </a:cxn>
                  <a:cxn ang="0">
                    <a:pos x="56" y="32"/>
                  </a:cxn>
                  <a:cxn ang="0">
                    <a:pos x="46" y="28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ltGray">
              <a:xfrm>
                <a:off x="2766" y="2227"/>
                <a:ext cx="99" cy="98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27" y="60"/>
                  </a:cxn>
                  <a:cxn ang="0">
                    <a:pos x="45" y="48"/>
                  </a:cxn>
                  <a:cxn ang="0">
                    <a:pos x="57" y="30"/>
                  </a:cxn>
                  <a:cxn ang="0">
                    <a:pos x="43" y="14"/>
                  </a:cxn>
                  <a:cxn ang="0">
                    <a:pos x="43" y="4"/>
                  </a:cxn>
                  <a:cxn ang="0">
                    <a:pos x="71" y="26"/>
                  </a:cxn>
                  <a:cxn ang="0">
                    <a:pos x="67" y="54"/>
                  </a:cxn>
                  <a:cxn ang="0">
                    <a:pos x="33" y="78"/>
                  </a:cxn>
                  <a:cxn ang="0">
                    <a:pos x="9" y="66"/>
                  </a:cxn>
                  <a:cxn ang="0">
                    <a:pos x="3" y="62"/>
                  </a:cxn>
                  <a:cxn ang="0">
                    <a:pos x="1" y="58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ltGray">
              <a:xfrm>
                <a:off x="2971" y="2018"/>
                <a:ext cx="20" cy="19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14"/>
                  </a:cxn>
                  <a:cxn ang="0">
                    <a:pos x="3" y="4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ltGray">
              <a:xfrm>
                <a:off x="3092" y="2169"/>
                <a:ext cx="31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4" y="0"/>
                  </a:cxn>
                  <a:cxn ang="0">
                    <a:pos x="14" y="22"/>
                  </a:cxn>
                  <a:cxn ang="0">
                    <a:pos x="8" y="14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ltGray">
              <a:xfrm>
                <a:off x="2699" y="1829"/>
                <a:ext cx="25" cy="19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7" y="2"/>
                  </a:cxn>
                  <a:cxn ang="0">
                    <a:pos x="9" y="12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ltGray">
              <a:xfrm>
                <a:off x="2493" y="1988"/>
                <a:ext cx="26" cy="19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5" y="2"/>
                  </a:cxn>
                  <a:cxn ang="0">
                    <a:pos x="15" y="14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ltGray">
              <a:xfrm>
                <a:off x="2270" y="1940"/>
                <a:ext cx="99" cy="101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4" y="24"/>
                  </a:cxn>
                  <a:cxn ang="0">
                    <a:pos x="26" y="20"/>
                  </a:cxn>
                  <a:cxn ang="0">
                    <a:pos x="48" y="18"/>
                  </a:cxn>
                  <a:cxn ang="0">
                    <a:pos x="58" y="0"/>
                  </a:cxn>
                  <a:cxn ang="0">
                    <a:pos x="80" y="40"/>
                  </a:cxn>
                  <a:cxn ang="0">
                    <a:pos x="70" y="56"/>
                  </a:cxn>
                  <a:cxn ang="0">
                    <a:pos x="54" y="62"/>
                  </a:cxn>
                  <a:cxn ang="0">
                    <a:pos x="48" y="80"/>
                  </a:cxn>
                  <a:cxn ang="0">
                    <a:pos x="32" y="68"/>
                  </a:cxn>
                  <a:cxn ang="0">
                    <a:pos x="38" y="52"/>
                  </a:cxn>
                  <a:cxn ang="0">
                    <a:pos x="30" y="28"/>
                  </a:cxn>
                  <a:cxn ang="0">
                    <a:pos x="20" y="48"/>
                  </a:cxn>
                  <a:cxn ang="0">
                    <a:pos x="8" y="56"/>
                  </a:cxn>
                  <a:cxn ang="0">
                    <a:pos x="0" y="50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ltGray">
              <a:xfrm>
                <a:off x="2236" y="1724"/>
                <a:ext cx="116" cy="219"/>
              </a:xfrm>
              <a:custGeom>
                <a:avLst/>
                <a:gdLst/>
                <a:ahLst/>
                <a:cxnLst>
                  <a:cxn ang="0">
                    <a:pos x="14" y="96"/>
                  </a:cxn>
                  <a:cxn ang="0">
                    <a:pos x="26" y="128"/>
                  </a:cxn>
                  <a:cxn ang="0">
                    <a:pos x="32" y="108"/>
                  </a:cxn>
                  <a:cxn ang="0">
                    <a:pos x="52" y="100"/>
                  </a:cxn>
                  <a:cxn ang="0">
                    <a:pos x="46" y="124"/>
                  </a:cxn>
                  <a:cxn ang="0">
                    <a:pos x="66" y="126"/>
                  </a:cxn>
                  <a:cxn ang="0">
                    <a:pos x="76" y="142"/>
                  </a:cxn>
                  <a:cxn ang="0">
                    <a:pos x="58" y="148"/>
                  </a:cxn>
                  <a:cxn ang="0">
                    <a:pos x="74" y="174"/>
                  </a:cxn>
                  <a:cxn ang="0">
                    <a:pos x="84" y="154"/>
                  </a:cxn>
                  <a:cxn ang="0">
                    <a:pos x="82" y="112"/>
                  </a:cxn>
                  <a:cxn ang="0">
                    <a:pos x="60" y="106"/>
                  </a:cxn>
                  <a:cxn ang="0">
                    <a:pos x="50" y="82"/>
                  </a:cxn>
                  <a:cxn ang="0">
                    <a:pos x="34" y="82"/>
                  </a:cxn>
                  <a:cxn ang="0">
                    <a:pos x="30" y="70"/>
                  </a:cxn>
                  <a:cxn ang="0">
                    <a:pos x="42" y="42"/>
                  </a:cxn>
                  <a:cxn ang="0">
                    <a:pos x="30" y="0"/>
                  </a:cxn>
                  <a:cxn ang="0">
                    <a:pos x="18" y="22"/>
                  </a:cxn>
                  <a:cxn ang="0">
                    <a:pos x="4" y="46"/>
                  </a:cxn>
                  <a:cxn ang="0">
                    <a:pos x="14" y="76"/>
                  </a:cxn>
                  <a:cxn ang="0">
                    <a:pos x="14" y="96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ltGray">
              <a:xfrm>
                <a:off x="2267" y="1885"/>
                <a:ext cx="36" cy="63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2" y="0"/>
                  </a:cxn>
                  <a:cxn ang="0">
                    <a:pos x="20" y="16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38"/>
                  </a:cxn>
                  <a:cxn ang="0">
                    <a:pos x="18" y="50"/>
                  </a:cxn>
                  <a:cxn ang="0">
                    <a:pos x="6" y="24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ltGray">
              <a:xfrm>
                <a:off x="2187" y="1900"/>
                <a:ext cx="54" cy="6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2" y="20"/>
                  </a:cxn>
                  <a:cxn ang="0">
                    <a:pos x="36" y="0"/>
                  </a:cxn>
                  <a:cxn ang="0">
                    <a:pos x="24" y="28"/>
                  </a:cxn>
                  <a:cxn ang="0">
                    <a:pos x="2" y="50"/>
                  </a:cxn>
                  <a:cxn ang="0">
                    <a:pos x="0" y="44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ltGray">
              <a:xfrm>
                <a:off x="4822" y="1824"/>
                <a:ext cx="1268" cy="1779"/>
              </a:xfrm>
              <a:custGeom>
                <a:avLst/>
                <a:gdLst/>
                <a:ahLst/>
                <a:cxnLst>
                  <a:cxn ang="0">
                    <a:pos x="396" y="66"/>
                  </a:cxn>
                  <a:cxn ang="0">
                    <a:pos x="447" y="0"/>
                  </a:cxn>
                  <a:cxn ang="0">
                    <a:pos x="462" y="18"/>
                  </a:cxn>
                  <a:cxn ang="0">
                    <a:pos x="489" y="15"/>
                  </a:cxn>
                  <a:cxn ang="0">
                    <a:pos x="534" y="27"/>
                  </a:cxn>
                  <a:cxn ang="0">
                    <a:pos x="573" y="33"/>
                  </a:cxn>
                  <a:cxn ang="0">
                    <a:pos x="615" y="27"/>
                  </a:cxn>
                  <a:cxn ang="0">
                    <a:pos x="669" y="111"/>
                  </a:cxn>
                  <a:cxn ang="0">
                    <a:pos x="708" y="129"/>
                  </a:cxn>
                  <a:cxn ang="0">
                    <a:pos x="756" y="135"/>
                  </a:cxn>
                  <a:cxn ang="0">
                    <a:pos x="783" y="171"/>
                  </a:cxn>
                  <a:cxn ang="0">
                    <a:pos x="804" y="228"/>
                  </a:cxn>
                  <a:cxn ang="0">
                    <a:pos x="786" y="270"/>
                  </a:cxn>
                  <a:cxn ang="0">
                    <a:pos x="834" y="294"/>
                  </a:cxn>
                  <a:cxn ang="0">
                    <a:pos x="891" y="318"/>
                  </a:cxn>
                  <a:cxn ang="0">
                    <a:pos x="894" y="333"/>
                  </a:cxn>
                  <a:cxn ang="0">
                    <a:pos x="921" y="324"/>
                  </a:cxn>
                  <a:cxn ang="0">
                    <a:pos x="990" y="378"/>
                  </a:cxn>
                  <a:cxn ang="0">
                    <a:pos x="1026" y="408"/>
                  </a:cxn>
                  <a:cxn ang="0">
                    <a:pos x="972" y="525"/>
                  </a:cxn>
                  <a:cxn ang="0">
                    <a:pos x="930" y="567"/>
                  </a:cxn>
                  <a:cxn ang="0">
                    <a:pos x="903" y="645"/>
                  </a:cxn>
                  <a:cxn ang="0">
                    <a:pos x="843" y="741"/>
                  </a:cxn>
                  <a:cxn ang="0">
                    <a:pos x="771" y="792"/>
                  </a:cxn>
                  <a:cxn ang="0">
                    <a:pos x="717" y="810"/>
                  </a:cxn>
                  <a:cxn ang="0">
                    <a:pos x="696" y="837"/>
                  </a:cxn>
                  <a:cxn ang="0">
                    <a:pos x="642" y="906"/>
                  </a:cxn>
                  <a:cxn ang="0">
                    <a:pos x="549" y="987"/>
                  </a:cxn>
                  <a:cxn ang="0">
                    <a:pos x="480" y="1023"/>
                  </a:cxn>
                  <a:cxn ang="0">
                    <a:pos x="459" y="1044"/>
                  </a:cxn>
                  <a:cxn ang="0">
                    <a:pos x="402" y="1098"/>
                  </a:cxn>
                  <a:cxn ang="0">
                    <a:pos x="333" y="1125"/>
                  </a:cxn>
                  <a:cxn ang="0">
                    <a:pos x="291" y="1125"/>
                  </a:cxn>
                  <a:cxn ang="0">
                    <a:pos x="282" y="1176"/>
                  </a:cxn>
                  <a:cxn ang="0">
                    <a:pos x="228" y="1218"/>
                  </a:cxn>
                  <a:cxn ang="0">
                    <a:pos x="174" y="1248"/>
                  </a:cxn>
                  <a:cxn ang="0">
                    <a:pos x="156" y="1284"/>
                  </a:cxn>
                  <a:cxn ang="0">
                    <a:pos x="117" y="1314"/>
                  </a:cxn>
                  <a:cxn ang="0">
                    <a:pos x="63" y="1347"/>
                  </a:cxn>
                  <a:cxn ang="0">
                    <a:pos x="54" y="1380"/>
                  </a:cxn>
                  <a:cxn ang="0">
                    <a:pos x="39" y="1410"/>
                  </a:cxn>
                  <a:cxn ang="0">
                    <a:pos x="18" y="1371"/>
                  </a:cxn>
                  <a:cxn ang="0">
                    <a:pos x="21" y="1332"/>
                  </a:cxn>
                  <a:cxn ang="0">
                    <a:pos x="105" y="1215"/>
                  </a:cxn>
                  <a:cxn ang="0">
                    <a:pos x="201" y="1095"/>
                  </a:cxn>
                  <a:cxn ang="0">
                    <a:pos x="234" y="1047"/>
                  </a:cxn>
                  <a:cxn ang="0">
                    <a:pos x="315" y="924"/>
                  </a:cxn>
                  <a:cxn ang="0">
                    <a:pos x="339" y="882"/>
                  </a:cxn>
                  <a:cxn ang="0">
                    <a:pos x="381" y="822"/>
                  </a:cxn>
                  <a:cxn ang="0">
                    <a:pos x="408" y="759"/>
                  </a:cxn>
                  <a:cxn ang="0">
                    <a:pos x="414" y="627"/>
                  </a:cxn>
                  <a:cxn ang="0">
                    <a:pos x="378" y="570"/>
                  </a:cxn>
                  <a:cxn ang="0">
                    <a:pos x="369" y="501"/>
                  </a:cxn>
                  <a:cxn ang="0">
                    <a:pos x="357" y="465"/>
                  </a:cxn>
                  <a:cxn ang="0">
                    <a:pos x="330" y="408"/>
                  </a:cxn>
                  <a:cxn ang="0">
                    <a:pos x="342" y="342"/>
                  </a:cxn>
                  <a:cxn ang="0">
                    <a:pos x="327" y="303"/>
                  </a:cxn>
                  <a:cxn ang="0">
                    <a:pos x="390" y="183"/>
                  </a:cxn>
                  <a:cxn ang="0">
                    <a:pos x="360" y="81"/>
                  </a:cxn>
                  <a:cxn ang="0">
                    <a:pos x="363" y="6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ltGray">
              <a:xfrm>
                <a:off x="5015" y="3516"/>
                <a:ext cx="57" cy="4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0"/>
                  </a:cxn>
                  <a:cxn ang="0">
                    <a:pos x="42" y="18"/>
                  </a:cxn>
                  <a:cxn ang="0">
                    <a:pos x="24" y="39"/>
                  </a:cxn>
                  <a:cxn ang="0">
                    <a:pos x="15" y="36"/>
                  </a:cxn>
                  <a:cxn ang="0">
                    <a:pos x="12" y="27"/>
                  </a:cxn>
                  <a:cxn ang="0">
                    <a:pos x="0" y="24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ltGray">
              <a:xfrm>
                <a:off x="4078" y="903"/>
                <a:ext cx="1216" cy="1062"/>
              </a:xfrm>
              <a:custGeom>
                <a:avLst/>
                <a:gdLst/>
                <a:ahLst/>
                <a:cxnLst>
                  <a:cxn ang="0">
                    <a:pos x="406" y="6"/>
                  </a:cxn>
                  <a:cxn ang="0">
                    <a:pos x="502" y="34"/>
                  </a:cxn>
                  <a:cxn ang="0">
                    <a:pos x="550" y="38"/>
                  </a:cxn>
                  <a:cxn ang="0">
                    <a:pos x="578" y="130"/>
                  </a:cxn>
                  <a:cxn ang="0">
                    <a:pos x="586" y="90"/>
                  </a:cxn>
                  <a:cxn ang="0">
                    <a:pos x="606" y="70"/>
                  </a:cxn>
                  <a:cxn ang="0">
                    <a:pos x="642" y="126"/>
                  </a:cxn>
                  <a:cxn ang="0">
                    <a:pos x="682" y="98"/>
                  </a:cxn>
                  <a:cxn ang="0">
                    <a:pos x="706" y="86"/>
                  </a:cxn>
                  <a:cxn ang="0">
                    <a:pos x="762" y="2"/>
                  </a:cxn>
                  <a:cxn ang="0">
                    <a:pos x="798" y="70"/>
                  </a:cxn>
                  <a:cxn ang="0">
                    <a:pos x="798" y="130"/>
                  </a:cxn>
                  <a:cxn ang="0">
                    <a:pos x="790" y="158"/>
                  </a:cxn>
                  <a:cxn ang="0">
                    <a:pos x="766" y="162"/>
                  </a:cxn>
                  <a:cxn ang="0">
                    <a:pos x="762" y="186"/>
                  </a:cxn>
                  <a:cxn ang="0">
                    <a:pos x="802" y="226"/>
                  </a:cxn>
                  <a:cxn ang="0">
                    <a:pos x="786" y="322"/>
                  </a:cxn>
                  <a:cxn ang="0">
                    <a:pos x="830" y="414"/>
                  </a:cxn>
                  <a:cxn ang="0">
                    <a:pos x="854" y="450"/>
                  </a:cxn>
                  <a:cxn ang="0">
                    <a:pos x="830" y="450"/>
                  </a:cxn>
                  <a:cxn ang="0">
                    <a:pos x="746" y="378"/>
                  </a:cxn>
                  <a:cxn ang="0">
                    <a:pos x="678" y="402"/>
                  </a:cxn>
                  <a:cxn ang="0">
                    <a:pos x="590" y="442"/>
                  </a:cxn>
                  <a:cxn ang="0">
                    <a:pos x="642" y="578"/>
                  </a:cxn>
                  <a:cxn ang="0">
                    <a:pos x="710" y="610"/>
                  </a:cxn>
                  <a:cxn ang="0">
                    <a:pos x="738" y="550"/>
                  </a:cxn>
                  <a:cxn ang="0">
                    <a:pos x="774" y="570"/>
                  </a:cxn>
                  <a:cxn ang="0">
                    <a:pos x="766" y="630"/>
                  </a:cxn>
                  <a:cxn ang="0">
                    <a:pos x="802" y="670"/>
                  </a:cxn>
                  <a:cxn ang="0">
                    <a:pos x="838" y="658"/>
                  </a:cxn>
                  <a:cxn ang="0">
                    <a:pos x="922" y="806"/>
                  </a:cxn>
                  <a:cxn ang="0">
                    <a:pos x="942" y="826"/>
                  </a:cxn>
                  <a:cxn ang="0">
                    <a:pos x="874" y="810"/>
                  </a:cxn>
                  <a:cxn ang="0">
                    <a:pos x="830" y="758"/>
                  </a:cxn>
                  <a:cxn ang="0">
                    <a:pos x="778" y="710"/>
                  </a:cxn>
                  <a:cxn ang="0">
                    <a:pos x="702" y="662"/>
                  </a:cxn>
                  <a:cxn ang="0">
                    <a:pos x="614" y="646"/>
                  </a:cxn>
                  <a:cxn ang="0">
                    <a:pos x="506" y="594"/>
                  </a:cxn>
                  <a:cxn ang="0">
                    <a:pos x="462" y="506"/>
                  </a:cxn>
                  <a:cxn ang="0">
                    <a:pos x="430" y="462"/>
                  </a:cxn>
                  <a:cxn ang="0">
                    <a:pos x="382" y="430"/>
                  </a:cxn>
                  <a:cxn ang="0">
                    <a:pos x="342" y="370"/>
                  </a:cxn>
                  <a:cxn ang="0">
                    <a:pos x="354" y="414"/>
                  </a:cxn>
                  <a:cxn ang="0">
                    <a:pos x="418" y="494"/>
                  </a:cxn>
                  <a:cxn ang="0">
                    <a:pos x="422" y="526"/>
                  </a:cxn>
                  <a:cxn ang="0">
                    <a:pos x="394" y="498"/>
                  </a:cxn>
                  <a:cxn ang="0">
                    <a:pos x="354" y="466"/>
                  </a:cxn>
                  <a:cxn ang="0">
                    <a:pos x="314" y="402"/>
                  </a:cxn>
                  <a:cxn ang="0">
                    <a:pos x="266" y="346"/>
                  </a:cxn>
                  <a:cxn ang="0">
                    <a:pos x="210" y="314"/>
                  </a:cxn>
                  <a:cxn ang="0">
                    <a:pos x="154" y="238"/>
                  </a:cxn>
                  <a:cxn ang="0">
                    <a:pos x="66" y="66"/>
                  </a:cxn>
                  <a:cxn ang="0">
                    <a:pos x="34" y="38"/>
                  </a:cxn>
                  <a:cxn ang="0">
                    <a:pos x="46" y="22"/>
                  </a:cxn>
                  <a:cxn ang="0">
                    <a:pos x="102" y="70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ltGray">
              <a:xfrm>
                <a:off x="3702" y="1646"/>
                <a:ext cx="44" cy="60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0" y="48"/>
                  </a:cxn>
                  <a:cxn ang="0">
                    <a:pos x="6" y="28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ltGray">
              <a:xfrm>
                <a:off x="3671" y="1624"/>
                <a:ext cx="45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"/>
                  </a:cxn>
                  <a:cxn ang="0">
                    <a:pos x="36" y="17"/>
                  </a:cxn>
                  <a:cxn ang="0">
                    <a:pos x="8" y="17"/>
                  </a:cxn>
                  <a:cxn ang="0">
                    <a:pos x="0" y="5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ltGray">
              <a:xfrm>
                <a:off x="5074" y="1513"/>
                <a:ext cx="210" cy="121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25"/>
                  </a:cxn>
                  <a:cxn ang="0">
                    <a:pos x="56" y="21"/>
                  </a:cxn>
                  <a:cxn ang="0">
                    <a:pos x="80" y="9"/>
                  </a:cxn>
                  <a:cxn ang="0">
                    <a:pos x="64" y="25"/>
                  </a:cxn>
                  <a:cxn ang="0">
                    <a:pos x="124" y="49"/>
                  </a:cxn>
                  <a:cxn ang="0">
                    <a:pos x="160" y="65"/>
                  </a:cxn>
                  <a:cxn ang="0">
                    <a:pos x="116" y="77"/>
                  </a:cxn>
                  <a:cxn ang="0">
                    <a:pos x="88" y="57"/>
                  </a:cxn>
                  <a:cxn ang="0">
                    <a:pos x="76" y="53"/>
                  </a:cxn>
                  <a:cxn ang="0">
                    <a:pos x="24" y="41"/>
                  </a:cxn>
                  <a:cxn ang="0">
                    <a:pos x="0" y="49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ltGray">
              <a:xfrm>
                <a:off x="5296" y="1615"/>
                <a:ext cx="171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4"/>
                  </a:cxn>
                  <a:cxn ang="0">
                    <a:pos x="88" y="24"/>
                  </a:cxn>
                  <a:cxn ang="0">
                    <a:pos x="112" y="20"/>
                  </a:cxn>
                  <a:cxn ang="0">
                    <a:pos x="108" y="44"/>
                  </a:cxn>
                  <a:cxn ang="0">
                    <a:pos x="64" y="40"/>
                  </a:cxn>
                  <a:cxn ang="0">
                    <a:pos x="0" y="36"/>
                  </a:cxn>
                  <a:cxn ang="0">
                    <a:pos x="28" y="20"/>
                  </a:cxn>
                  <a:cxn ang="0">
                    <a:pos x="0" y="0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ltGray">
              <a:xfrm>
                <a:off x="5206" y="1644"/>
                <a:ext cx="71" cy="53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37" y="13"/>
                  </a:cxn>
                  <a:cxn ang="0">
                    <a:pos x="17" y="2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ltGray">
              <a:xfrm>
                <a:off x="5159" y="1484"/>
                <a:ext cx="48" cy="66"/>
              </a:xfrm>
              <a:custGeom>
                <a:avLst/>
                <a:gdLst/>
                <a:ahLst/>
                <a:cxnLst>
                  <a:cxn ang="0">
                    <a:pos x="19" y="32"/>
                  </a:cxn>
                  <a:cxn ang="0">
                    <a:pos x="19" y="0"/>
                  </a:cxn>
                  <a:cxn ang="0">
                    <a:pos x="19" y="32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ltGray">
              <a:xfrm>
                <a:off x="5529" y="1685"/>
                <a:ext cx="54" cy="100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20" y="33"/>
                  </a:cxn>
                  <a:cxn ang="0">
                    <a:pos x="24" y="49"/>
                  </a:cxn>
                  <a:cxn ang="0">
                    <a:pos x="36" y="53"/>
                  </a:cxn>
                  <a:cxn ang="0">
                    <a:pos x="24" y="73"/>
                  </a:cxn>
                  <a:cxn ang="0">
                    <a:pos x="0" y="21"/>
                  </a:cxn>
                  <a:cxn ang="0">
                    <a:pos x="4" y="9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ltGray">
              <a:xfrm>
                <a:off x="4164" y="90"/>
                <a:ext cx="859" cy="47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340" y="68"/>
                  </a:cxn>
                  <a:cxn ang="0">
                    <a:pos x="484" y="132"/>
                  </a:cxn>
                  <a:cxn ang="0">
                    <a:pos x="612" y="200"/>
                  </a:cxn>
                  <a:cxn ang="0">
                    <a:pos x="588" y="208"/>
                  </a:cxn>
                  <a:cxn ang="0">
                    <a:pos x="592" y="248"/>
                  </a:cxn>
                  <a:cxn ang="0">
                    <a:pos x="596" y="268"/>
                  </a:cxn>
                  <a:cxn ang="0">
                    <a:pos x="608" y="304"/>
                  </a:cxn>
                  <a:cxn ang="0">
                    <a:pos x="624" y="328"/>
                  </a:cxn>
                  <a:cxn ang="0">
                    <a:pos x="684" y="356"/>
                  </a:cxn>
                  <a:cxn ang="0">
                    <a:pos x="676" y="376"/>
                  </a:cxn>
                  <a:cxn ang="0">
                    <a:pos x="572" y="340"/>
                  </a:cxn>
                  <a:cxn ang="0">
                    <a:pos x="540" y="332"/>
                  </a:cxn>
                  <a:cxn ang="0">
                    <a:pos x="520" y="304"/>
                  </a:cxn>
                  <a:cxn ang="0">
                    <a:pos x="516" y="316"/>
                  </a:cxn>
                  <a:cxn ang="0">
                    <a:pos x="480" y="296"/>
                  </a:cxn>
                  <a:cxn ang="0">
                    <a:pos x="424" y="264"/>
                  </a:cxn>
                  <a:cxn ang="0">
                    <a:pos x="400" y="236"/>
                  </a:cxn>
                  <a:cxn ang="0">
                    <a:pos x="368" y="224"/>
                  </a:cxn>
                  <a:cxn ang="0">
                    <a:pos x="308" y="192"/>
                  </a:cxn>
                  <a:cxn ang="0">
                    <a:pos x="264" y="168"/>
                  </a:cxn>
                  <a:cxn ang="0">
                    <a:pos x="180" y="136"/>
                  </a:cxn>
                  <a:cxn ang="0">
                    <a:pos x="116" y="132"/>
                  </a:cxn>
                  <a:cxn ang="0">
                    <a:pos x="72" y="132"/>
                  </a:cxn>
                  <a:cxn ang="0">
                    <a:pos x="68" y="120"/>
                  </a:cxn>
                  <a:cxn ang="0">
                    <a:pos x="56" y="112"/>
                  </a:cxn>
                  <a:cxn ang="0">
                    <a:pos x="20" y="100"/>
                  </a:cxn>
                  <a:cxn ang="0">
                    <a:pos x="0" y="60"/>
                  </a:cxn>
                  <a:cxn ang="0">
                    <a:pos x="48" y="40"/>
                  </a:cxn>
                  <a:cxn ang="0">
                    <a:pos x="56" y="52"/>
                  </a:cxn>
                  <a:cxn ang="0">
                    <a:pos x="80" y="44"/>
                  </a:cxn>
                  <a:cxn ang="0">
                    <a:pos x="96" y="48"/>
                  </a:cxn>
                  <a:cxn ang="0">
                    <a:pos x="108" y="52"/>
                  </a:cxn>
                  <a:cxn ang="0">
                    <a:pos x="96" y="20"/>
                  </a:cxn>
                  <a:cxn ang="0">
                    <a:pos x="164" y="0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ltGray">
              <a:xfrm>
                <a:off x="3917" y="138"/>
                <a:ext cx="257" cy="147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40" y="22"/>
                  </a:cxn>
                  <a:cxn ang="0">
                    <a:pos x="64" y="10"/>
                  </a:cxn>
                  <a:cxn ang="0">
                    <a:pos x="88" y="2"/>
                  </a:cxn>
                  <a:cxn ang="0">
                    <a:pos x="152" y="6"/>
                  </a:cxn>
                  <a:cxn ang="0">
                    <a:pos x="176" y="14"/>
                  </a:cxn>
                  <a:cxn ang="0">
                    <a:pos x="184" y="70"/>
                  </a:cxn>
                  <a:cxn ang="0">
                    <a:pos x="208" y="102"/>
                  </a:cxn>
                  <a:cxn ang="0">
                    <a:pos x="196" y="106"/>
                  </a:cxn>
                  <a:cxn ang="0">
                    <a:pos x="184" y="102"/>
                  </a:cxn>
                  <a:cxn ang="0">
                    <a:pos x="180" y="114"/>
                  </a:cxn>
                  <a:cxn ang="0">
                    <a:pos x="164" y="118"/>
                  </a:cxn>
                  <a:cxn ang="0">
                    <a:pos x="144" y="90"/>
                  </a:cxn>
                  <a:cxn ang="0">
                    <a:pos x="112" y="70"/>
                  </a:cxn>
                  <a:cxn ang="0">
                    <a:pos x="72" y="62"/>
                  </a:cxn>
                  <a:cxn ang="0">
                    <a:pos x="24" y="50"/>
                  </a:cxn>
                  <a:cxn ang="0">
                    <a:pos x="0" y="42"/>
                  </a:cxn>
                  <a:cxn ang="0">
                    <a:pos x="16" y="26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ltGray">
              <a:xfrm>
                <a:off x="3759" y="347"/>
                <a:ext cx="100" cy="90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2" y="12"/>
                  </a:cxn>
                  <a:cxn ang="0">
                    <a:pos x="76" y="28"/>
                  </a:cxn>
                  <a:cxn ang="0">
                    <a:pos x="68" y="48"/>
                  </a:cxn>
                  <a:cxn ang="0">
                    <a:pos x="60" y="72"/>
                  </a:cxn>
                  <a:cxn ang="0">
                    <a:pos x="40" y="68"/>
                  </a:cxn>
                  <a:cxn ang="0">
                    <a:pos x="16" y="52"/>
                  </a:cxn>
                  <a:cxn ang="0">
                    <a:pos x="12" y="8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ltGray">
              <a:xfrm>
                <a:off x="3745" y="280"/>
                <a:ext cx="48" cy="62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39" y="21"/>
                  </a:cxn>
                  <a:cxn ang="0">
                    <a:pos x="19" y="49"/>
                  </a:cxn>
                  <a:cxn ang="0">
                    <a:pos x="7" y="45"/>
                  </a:cxn>
                  <a:cxn ang="0">
                    <a:pos x="7" y="33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ltGray">
              <a:xfrm>
                <a:off x="3823" y="295"/>
                <a:ext cx="118" cy="7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6"/>
                  </a:cxn>
                  <a:cxn ang="0">
                    <a:pos x="92" y="26"/>
                  </a:cxn>
                  <a:cxn ang="0">
                    <a:pos x="60" y="34"/>
                  </a:cxn>
                  <a:cxn ang="0">
                    <a:pos x="56" y="46"/>
                  </a:cxn>
                  <a:cxn ang="0">
                    <a:pos x="44" y="50"/>
                  </a:cxn>
                  <a:cxn ang="0">
                    <a:pos x="28" y="30"/>
                  </a:cxn>
                  <a:cxn ang="0">
                    <a:pos x="0" y="10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ltGray">
              <a:xfrm>
                <a:off x="3813" y="261"/>
                <a:ext cx="28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0"/>
                  </a:cxn>
                  <a:cxn ang="0">
                    <a:pos x="4" y="0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ltGray">
              <a:xfrm>
                <a:off x="3892" y="183"/>
                <a:ext cx="119" cy="100"/>
              </a:xfrm>
              <a:custGeom>
                <a:avLst/>
                <a:gdLst/>
                <a:ahLst/>
                <a:cxnLst>
                  <a:cxn ang="0">
                    <a:pos x="20" y="30"/>
                  </a:cxn>
                  <a:cxn ang="0">
                    <a:pos x="48" y="22"/>
                  </a:cxn>
                  <a:cxn ang="0">
                    <a:pos x="96" y="42"/>
                  </a:cxn>
                  <a:cxn ang="0">
                    <a:pos x="44" y="58"/>
                  </a:cxn>
                  <a:cxn ang="0">
                    <a:pos x="40" y="46"/>
                  </a:cxn>
                  <a:cxn ang="0">
                    <a:pos x="20" y="30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ltGray">
              <a:xfrm>
                <a:off x="3959" y="280"/>
                <a:ext cx="88" cy="5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22" y="1"/>
                  </a:cxn>
                  <a:cxn ang="0">
                    <a:pos x="46" y="17"/>
                  </a:cxn>
                  <a:cxn ang="0">
                    <a:pos x="46" y="45"/>
                  </a:cxn>
                  <a:cxn ang="0">
                    <a:pos x="6" y="33"/>
                  </a:cxn>
                  <a:cxn ang="0">
                    <a:pos x="10" y="5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ltGray">
              <a:xfrm>
                <a:off x="4016" y="344"/>
                <a:ext cx="107" cy="7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4" y="30"/>
                  </a:cxn>
                  <a:cxn ang="0">
                    <a:pos x="24" y="34"/>
                  </a:cxn>
                  <a:cxn ang="0">
                    <a:pos x="0" y="14"/>
                  </a:cxn>
                  <a:cxn ang="0">
                    <a:pos x="8" y="2"/>
                  </a:cxn>
                  <a:cxn ang="0">
                    <a:pos x="20" y="6"/>
                  </a:cxn>
                  <a:cxn ang="0">
                    <a:pos x="4" y="2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ltGray">
              <a:xfrm>
                <a:off x="4084" y="344"/>
                <a:ext cx="92" cy="58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53" y="14"/>
                  </a:cxn>
                  <a:cxn ang="0">
                    <a:pos x="77" y="22"/>
                  </a:cxn>
                  <a:cxn ang="0">
                    <a:pos x="41" y="38"/>
                  </a:cxn>
                  <a:cxn ang="0">
                    <a:pos x="21" y="6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ltGray">
              <a:xfrm>
                <a:off x="4070" y="291"/>
                <a:ext cx="174" cy="47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56" y="16"/>
                  </a:cxn>
                  <a:cxn ang="0">
                    <a:pos x="100" y="0"/>
                  </a:cxn>
                  <a:cxn ang="0">
                    <a:pos x="124" y="4"/>
                  </a:cxn>
                  <a:cxn ang="0">
                    <a:pos x="112" y="32"/>
                  </a:cxn>
                  <a:cxn ang="0">
                    <a:pos x="96" y="28"/>
                  </a:cxn>
                  <a:cxn ang="0">
                    <a:pos x="72" y="36"/>
                  </a:cxn>
                  <a:cxn ang="0">
                    <a:pos x="32" y="16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ltGray">
              <a:xfrm>
                <a:off x="4194" y="322"/>
                <a:ext cx="540" cy="272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7" y="32"/>
                  </a:cxn>
                  <a:cxn ang="0">
                    <a:pos x="27" y="20"/>
                  </a:cxn>
                  <a:cxn ang="0">
                    <a:pos x="67" y="32"/>
                  </a:cxn>
                  <a:cxn ang="0">
                    <a:pos x="135" y="40"/>
                  </a:cxn>
                  <a:cxn ang="0">
                    <a:pos x="159" y="48"/>
                  </a:cxn>
                  <a:cxn ang="0">
                    <a:pos x="207" y="56"/>
                  </a:cxn>
                  <a:cxn ang="0">
                    <a:pos x="303" y="92"/>
                  </a:cxn>
                  <a:cxn ang="0">
                    <a:pos x="327" y="84"/>
                  </a:cxn>
                  <a:cxn ang="0">
                    <a:pos x="359" y="92"/>
                  </a:cxn>
                  <a:cxn ang="0">
                    <a:pos x="347" y="124"/>
                  </a:cxn>
                  <a:cxn ang="0">
                    <a:pos x="311" y="108"/>
                  </a:cxn>
                  <a:cxn ang="0">
                    <a:pos x="291" y="112"/>
                  </a:cxn>
                  <a:cxn ang="0">
                    <a:pos x="303" y="116"/>
                  </a:cxn>
                  <a:cxn ang="0">
                    <a:pos x="355" y="140"/>
                  </a:cxn>
                  <a:cxn ang="0">
                    <a:pos x="403" y="164"/>
                  </a:cxn>
                  <a:cxn ang="0">
                    <a:pos x="359" y="188"/>
                  </a:cxn>
                  <a:cxn ang="0">
                    <a:pos x="311" y="160"/>
                  </a:cxn>
                  <a:cxn ang="0">
                    <a:pos x="255" y="172"/>
                  </a:cxn>
                  <a:cxn ang="0">
                    <a:pos x="259" y="148"/>
                  </a:cxn>
                  <a:cxn ang="0">
                    <a:pos x="271" y="140"/>
                  </a:cxn>
                  <a:cxn ang="0">
                    <a:pos x="235" y="132"/>
                  </a:cxn>
                  <a:cxn ang="0">
                    <a:pos x="247" y="124"/>
                  </a:cxn>
                  <a:cxn ang="0">
                    <a:pos x="259" y="120"/>
                  </a:cxn>
                  <a:cxn ang="0">
                    <a:pos x="231" y="104"/>
                  </a:cxn>
                  <a:cxn ang="0">
                    <a:pos x="131" y="64"/>
                  </a:cxn>
                  <a:cxn ang="0">
                    <a:pos x="119" y="68"/>
                  </a:cxn>
                  <a:cxn ang="0">
                    <a:pos x="107" y="64"/>
                  </a:cxn>
                  <a:cxn ang="0">
                    <a:pos x="67" y="76"/>
                  </a:cxn>
                  <a:cxn ang="0">
                    <a:pos x="47" y="64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8" name="Freeform 166"/>
              <p:cNvSpPr>
                <a:spLocks/>
              </p:cNvSpPr>
              <p:nvPr/>
            </p:nvSpPr>
            <p:spPr bwMode="ltGray">
              <a:xfrm>
                <a:off x="4409" y="429"/>
                <a:ext cx="53" cy="46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4" y="19"/>
                  </a:cxn>
                  <a:cxn ang="0">
                    <a:pos x="42" y="31"/>
                  </a:cxn>
                  <a:cxn ang="0">
                    <a:pos x="18" y="2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ltGray">
              <a:xfrm>
                <a:off x="4391" y="508"/>
                <a:ext cx="81" cy="55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56" y="16"/>
                  </a:cxn>
                  <a:cxn ang="0">
                    <a:pos x="64" y="28"/>
                  </a:cxn>
                  <a:cxn ang="0">
                    <a:pos x="28" y="44"/>
                  </a:cxn>
                  <a:cxn ang="0">
                    <a:pos x="0" y="12"/>
                  </a:cxn>
                  <a:cxn ang="0">
                    <a:pos x="16" y="12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0" name="Freeform 168"/>
              <p:cNvSpPr>
                <a:spLocks/>
              </p:cNvSpPr>
              <p:nvPr/>
            </p:nvSpPr>
            <p:spPr bwMode="ltGray">
              <a:xfrm>
                <a:off x="4476" y="568"/>
                <a:ext cx="27" cy="29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6" y="4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1" name="Freeform 169"/>
              <p:cNvSpPr>
                <a:spLocks/>
              </p:cNvSpPr>
              <p:nvPr/>
            </p:nvSpPr>
            <p:spPr bwMode="ltGray">
              <a:xfrm>
                <a:off x="3872" y="377"/>
                <a:ext cx="238" cy="1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8" y="16"/>
                  </a:cxn>
                  <a:cxn ang="0">
                    <a:pos x="80" y="12"/>
                  </a:cxn>
                  <a:cxn ang="0">
                    <a:pos x="88" y="0"/>
                  </a:cxn>
                  <a:cxn ang="0">
                    <a:pos x="124" y="20"/>
                  </a:cxn>
                  <a:cxn ang="0">
                    <a:pos x="136" y="32"/>
                  </a:cxn>
                  <a:cxn ang="0">
                    <a:pos x="160" y="40"/>
                  </a:cxn>
                  <a:cxn ang="0">
                    <a:pos x="192" y="52"/>
                  </a:cxn>
                  <a:cxn ang="0">
                    <a:pos x="176" y="76"/>
                  </a:cxn>
                  <a:cxn ang="0">
                    <a:pos x="152" y="60"/>
                  </a:cxn>
                  <a:cxn ang="0">
                    <a:pos x="112" y="76"/>
                  </a:cxn>
                  <a:cxn ang="0">
                    <a:pos x="100" y="84"/>
                  </a:cxn>
                  <a:cxn ang="0">
                    <a:pos x="76" y="68"/>
                  </a:cxn>
                  <a:cxn ang="0">
                    <a:pos x="72" y="36"/>
                  </a:cxn>
                  <a:cxn ang="0">
                    <a:pos x="32" y="52"/>
                  </a:cxn>
                  <a:cxn ang="0">
                    <a:pos x="0" y="32"/>
                  </a:cxn>
                  <a:cxn ang="0">
                    <a:pos x="8" y="8"/>
                  </a:cxn>
                  <a:cxn ang="0">
                    <a:pos x="20" y="4"/>
                  </a:cxn>
                  <a:cxn ang="0">
                    <a:pos x="8" y="0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2" name="Freeform 170"/>
              <p:cNvSpPr>
                <a:spLocks/>
              </p:cNvSpPr>
              <p:nvPr/>
            </p:nvSpPr>
            <p:spPr bwMode="ltGray">
              <a:xfrm>
                <a:off x="3341" y="415"/>
                <a:ext cx="1894" cy="634"/>
              </a:xfrm>
              <a:custGeom>
                <a:avLst/>
                <a:gdLst/>
                <a:ahLst/>
                <a:cxnLst>
                  <a:cxn ang="0">
                    <a:pos x="298" y="82"/>
                  </a:cxn>
                  <a:cxn ang="0">
                    <a:pos x="338" y="70"/>
                  </a:cxn>
                  <a:cxn ang="0">
                    <a:pos x="382" y="42"/>
                  </a:cxn>
                  <a:cxn ang="0">
                    <a:pos x="518" y="66"/>
                  </a:cxn>
                  <a:cxn ang="0">
                    <a:pos x="642" y="62"/>
                  </a:cxn>
                  <a:cxn ang="0">
                    <a:pos x="650" y="2"/>
                  </a:cxn>
                  <a:cxn ang="0">
                    <a:pos x="718" y="54"/>
                  </a:cxn>
                  <a:cxn ang="0">
                    <a:pos x="766" y="30"/>
                  </a:cxn>
                  <a:cxn ang="0">
                    <a:pos x="774" y="22"/>
                  </a:cxn>
                  <a:cxn ang="0">
                    <a:pos x="866" y="70"/>
                  </a:cxn>
                  <a:cxn ang="0">
                    <a:pos x="846" y="90"/>
                  </a:cxn>
                  <a:cxn ang="0">
                    <a:pos x="838" y="134"/>
                  </a:cxn>
                  <a:cxn ang="0">
                    <a:pos x="854" y="202"/>
                  </a:cxn>
                  <a:cxn ang="0">
                    <a:pos x="938" y="246"/>
                  </a:cxn>
                  <a:cxn ang="0">
                    <a:pos x="1070" y="270"/>
                  </a:cxn>
                  <a:cxn ang="0">
                    <a:pos x="1126" y="326"/>
                  </a:cxn>
                  <a:cxn ang="0">
                    <a:pos x="1110" y="274"/>
                  </a:cxn>
                  <a:cxn ang="0">
                    <a:pos x="1050" y="194"/>
                  </a:cxn>
                  <a:cxn ang="0">
                    <a:pos x="1010" y="134"/>
                  </a:cxn>
                  <a:cxn ang="0">
                    <a:pos x="1062" y="146"/>
                  </a:cxn>
                  <a:cxn ang="0">
                    <a:pos x="1146" y="150"/>
                  </a:cxn>
                  <a:cxn ang="0">
                    <a:pos x="1226" y="198"/>
                  </a:cxn>
                  <a:cxn ang="0">
                    <a:pos x="1322" y="238"/>
                  </a:cxn>
                  <a:cxn ang="0">
                    <a:pos x="1458" y="334"/>
                  </a:cxn>
                  <a:cxn ang="0">
                    <a:pos x="1526" y="362"/>
                  </a:cxn>
                  <a:cxn ang="0">
                    <a:pos x="1394" y="298"/>
                  </a:cxn>
                  <a:cxn ang="0">
                    <a:pos x="1318" y="398"/>
                  </a:cxn>
                  <a:cxn ang="0">
                    <a:pos x="1402" y="414"/>
                  </a:cxn>
                  <a:cxn ang="0">
                    <a:pos x="1418" y="470"/>
                  </a:cxn>
                  <a:cxn ang="0">
                    <a:pos x="1390" y="438"/>
                  </a:cxn>
                  <a:cxn ang="0">
                    <a:pos x="1274" y="466"/>
                  </a:cxn>
                  <a:cxn ang="0">
                    <a:pos x="1226" y="498"/>
                  </a:cxn>
                  <a:cxn ang="0">
                    <a:pos x="1226" y="442"/>
                  </a:cxn>
                  <a:cxn ang="0">
                    <a:pos x="1174" y="434"/>
                  </a:cxn>
                  <a:cxn ang="0">
                    <a:pos x="1062" y="410"/>
                  </a:cxn>
                  <a:cxn ang="0">
                    <a:pos x="950" y="334"/>
                  </a:cxn>
                  <a:cxn ang="0">
                    <a:pos x="818" y="274"/>
                  </a:cxn>
                  <a:cxn ang="0">
                    <a:pos x="770" y="246"/>
                  </a:cxn>
                  <a:cxn ang="0">
                    <a:pos x="682" y="226"/>
                  </a:cxn>
                  <a:cxn ang="0">
                    <a:pos x="618" y="166"/>
                  </a:cxn>
                  <a:cxn ang="0">
                    <a:pos x="598" y="178"/>
                  </a:cxn>
                  <a:cxn ang="0">
                    <a:pos x="522" y="154"/>
                  </a:cxn>
                  <a:cxn ang="0">
                    <a:pos x="506" y="102"/>
                  </a:cxn>
                  <a:cxn ang="0">
                    <a:pos x="466" y="94"/>
                  </a:cxn>
                  <a:cxn ang="0">
                    <a:pos x="426" y="158"/>
                  </a:cxn>
                  <a:cxn ang="0">
                    <a:pos x="382" y="242"/>
                  </a:cxn>
                  <a:cxn ang="0">
                    <a:pos x="302" y="242"/>
                  </a:cxn>
                  <a:cxn ang="0">
                    <a:pos x="238" y="254"/>
                  </a:cxn>
                  <a:cxn ang="0">
                    <a:pos x="234" y="282"/>
                  </a:cxn>
                  <a:cxn ang="0">
                    <a:pos x="122" y="346"/>
                  </a:cxn>
                  <a:cxn ang="0">
                    <a:pos x="86" y="374"/>
                  </a:cxn>
                  <a:cxn ang="0">
                    <a:pos x="178" y="286"/>
                  </a:cxn>
                  <a:cxn ang="0">
                    <a:pos x="118" y="258"/>
                  </a:cxn>
                  <a:cxn ang="0">
                    <a:pos x="34" y="246"/>
                  </a:cxn>
                  <a:cxn ang="0">
                    <a:pos x="78" y="162"/>
                  </a:cxn>
                  <a:cxn ang="0">
                    <a:pos x="38" y="126"/>
                  </a:cxn>
                  <a:cxn ang="0">
                    <a:pos x="30" y="114"/>
                  </a:cxn>
                  <a:cxn ang="0">
                    <a:pos x="62" y="50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3" name="Freeform 171"/>
              <p:cNvSpPr>
                <a:spLocks/>
              </p:cNvSpPr>
              <p:nvPr/>
            </p:nvSpPr>
            <p:spPr bwMode="ltGray">
              <a:xfrm>
                <a:off x="3828" y="549"/>
                <a:ext cx="744" cy="426"/>
              </a:xfrm>
              <a:custGeom>
                <a:avLst/>
                <a:gdLst/>
                <a:ahLst/>
                <a:cxnLst>
                  <a:cxn ang="0">
                    <a:pos x="312" y="336"/>
                  </a:cxn>
                  <a:cxn ang="0">
                    <a:pos x="200" y="280"/>
                  </a:cxn>
                  <a:cxn ang="0">
                    <a:pos x="192" y="268"/>
                  </a:cxn>
                  <a:cxn ang="0">
                    <a:pos x="196" y="256"/>
                  </a:cxn>
                  <a:cxn ang="0">
                    <a:pos x="176" y="252"/>
                  </a:cxn>
                  <a:cxn ang="0">
                    <a:pos x="140" y="236"/>
                  </a:cxn>
                  <a:cxn ang="0">
                    <a:pos x="128" y="240"/>
                  </a:cxn>
                  <a:cxn ang="0">
                    <a:pos x="148" y="260"/>
                  </a:cxn>
                  <a:cxn ang="0">
                    <a:pos x="132" y="256"/>
                  </a:cxn>
                  <a:cxn ang="0">
                    <a:pos x="124" y="224"/>
                  </a:cxn>
                  <a:cxn ang="0">
                    <a:pos x="100" y="192"/>
                  </a:cxn>
                  <a:cxn ang="0">
                    <a:pos x="8" y="140"/>
                  </a:cxn>
                  <a:cxn ang="0">
                    <a:pos x="20" y="100"/>
                  </a:cxn>
                  <a:cxn ang="0">
                    <a:pos x="32" y="4"/>
                  </a:cxn>
                  <a:cxn ang="0">
                    <a:pos x="80" y="0"/>
                  </a:cxn>
                  <a:cxn ang="0">
                    <a:pos x="100" y="20"/>
                  </a:cxn>
                  <a:cxn ang="0">
                    <a:pos x="124" y="28"/>
                  </a:cxn>
                  <a:cxn ang="0">
                    <a:pos x="136" y="32"/>
                  </a:cxn>
                  <a:cxn ang="0">
                    <a:pos x="188" y="72"/>
                  </a:cxn>
                  <a:cxn ang="0">
                    <a:pos x="184" y="88"/>
                  </a:cxn>
                  <a:cxn ang="0">
                    <a:pos x="220" y="104"/>
                  </a:cxn>
                  <a:cxn ang="0">
                    <a:pos x="292" y="116"/>
                  </a:cxn>
                  <a:cxn ang="0">
                    <a:pos x="308" y="132"/>
                  </a:cxn>
                  <a:cxn ang="0">
                    <a:pos x="344" y="112"/>
                  </a:cxn>
                  <a:cxn ang="0">
                    <a:pos x="380" y="136"/>
                  </a:cxn>
                  <a:cxn ang="0">
                    <a:pos x="404" y="144"/>
                  </a:cxn>
                  <a:cxn ang="0">
                    <a:pos x="436" y="168"/>
                  </a:cxn>
                  <a:cxn ang="0">
                    <a:pos x="472" y="192"/>
                  </a:cxn>
                  <a:cxn ang="0">
                    <a:pos x="492" y="216"/>
                  </a:cxn>
                  <a:cxn ang="0">
                    <a:pos x="552" y="244"/>
                  </a:cxn>
                  <a:cxn ang="0">
                    <a:pos x="536" y="252"/>
                  </a:cxn>
                  <a:cxn ang="0">
                    <a:pos x="504" y="228"/>
                  </a:cxn>
                  <a:cxn ang="0">
                    <a:pos x="492" y="228"/>
                  </a:cxn>
                  <a:cxn ang="0">
                    <a:pos x="516" y="264"/>
                  </a:cxn>
                  <a:cxn ang="0">
                    <a:pos x="584" y="276"/>
                  </a:cxn>
                  <a:cxn ang="0">
                    <a:pos x="596" y="304"/>
                  </a:cxn>
                  <a:cxn ang="0">
                    <a:pos x="548" y="308"/>
                  </a:cxn>
                  <a:cxn ang="0">
                    <a:pos x="312" y="336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4" name="Freeform 172"/>
              <p:cNvSpPr>
                <a:spLocks/>
              </p:cNvSpPr>
              <p:nvPr/>
            </p:nvSpPr>
            <p:spPr bwMode="ltGray">
              <a:xfrm>
                <a:off x="3318" y="640"/>
                <a:ext cx="45" cy="3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4" y="0"/>
                  </a:cxn>
                  <a:cxn ang="0">
                    <a:pos x="32" y="12"/>
                  </a:cxn>
                  <a:cxn ang="0">
                    <a:pos x="28" y="24"/>
                  </a:cxn>
                  <a:cxn ang="0">
                    <a:pos x="28" y="20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5" name="Freeform 173"/>
              <p:cNvSpPr>
                <a:spLocks/>
              </p:cNvSpPr>
              <p:nvPr/>
            </p:nvSpPr>
            <p:spPr bwMode="ltGray">
              <a:xfrm>
                <a:off x="3128" y="468"/>
                <a:ext cx="63" cy="20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42" y="0"/>
                  </a:cxn>
                  <a:cxn ang="0">
                    <a:pos x="34" y="16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6" name="Freeform 174"/>
              <p:cNvSpPr>
                <a:spLocks/>
              </p:cNvSpPr>
              <p:nvPr/>
            </p:nvSpPr>
            <p:spPr bwMode="ltGray">
              <a:xfrm>
                <a:off x="3110" y="867"/>
                <a:ext cx="47" cy="47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9" y="7"/>
                  </a:cxn>
                  <a:cxn ang="0">
                    <a:pos x="37" y="19"/>
                  </a:cxn>
                  <a:cxn ang="0">
                    <a:pos x="21" y="23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ltGray">
              <a:xfrm>
                <a:off x="3175" y="880"/>
                <a:ext cx="29" cy="26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4" y="4"/>
                  </a:cxn>
                  <a:cxn ang="0">
                    <a:pos x="20" y="8"/>
                  </a:cxn>
                  <a:cxn ang="0">
                    <a:pos x="16" y="20"/>
                  </a:cxn>
                  <a:cxn ang="0">
                    <a:pos x="12" y="16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ltGray">
              <a:xfrm>
                <a:off x="2809" y="1010"/>
                <a:ext cx="51" cy="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9"/>
                  </a:cxn>
                  <a:cxn ang="0">
                    <a:pos x="0" y="2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ltGray">
              <a:xfrm>
                <a:off x="2641" y="352"/>
                <a:ext cx="193" cy="70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28" y="0"/>
                  </a:cxn>
                  <a:cxn ang="0">
                    <a:pos x="68" y="12"/>
                  </a:cxn>
                  <a:cxn ang="0">
                    <a:pos x="132" y="20"/>
                  </a:cxn>
                  <a:cxn ang="0">
                    <a:pos x="104" y="28"/>
                  </a:cxn>
                  <a:cxn ang="0">
                    <a:pos x="56" y="28"/>
                  </a:cxn>
                  <a:cxn ang="0">
                    <a:pos x="32" y="36"/>
                  </a:cxn>
                  <a:cxn ang="0">
                    <a:pos x="16" y="32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ltGray">
              <a:xfrm>
                <a:off x="2184" y="226"/>
                <a:ext cx="87" cy="33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42" y="0"/>
                  </a:cxn>
                  <a:cxn ang="0">
                    <a:pos x="66" y="8"/>
                  </a:cxn>
                  <a:cxn ang="0">
                    <a:pos x="62" y="24"/>
                  </a:cxn>
                  <a:cxn ang="0">
                    <a:pos x="54" y="16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ltGray">
              <a:xfrm>
                <a:off x="2216" y="256"/>
                <a:ext cx="81" cy="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0" y="8"/>
                  </a:cxn>
                  <a:cxn ang="0">
                    <a:pos x="44" y="40"/>
                  </a:cxn>
                  <a:cxn ang="0">
                    <a:pos x="4" y="20"/>
                  </a:cxn>
                  <a:cxn ang="0">
                    <a:pos x="0" y="12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ltGray">
              <a:xfrm>
                <a:off x="2285" y="286"/>
                <a:ext cx="64" cy="3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8"/>
                  </a:cxn>
                  <a:cxn ang="0">
                    <a:pos x="36" y="0"/>
                  </a:cxn>
                  <a:cxn ang="0">
                    <a:pos x="0" y="20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ltGray">
              <a:xfrm>
                <a:off x="1385" y="327"/>
                <a:ext cx="1964" cy="1132"/>
              </a:xfrm>
              <a:custGeom>
                <a:avLst/>
                <a:gdLst/>
                <a:ahLst/>
                <a:cxnLst>
                  <a:cxn ang="0">
                    <a:pos x="288" y="124"/>
                  </a:cxn>
                  <a:cxn ang="0">
                    <a:pos x="328" y="108"/>
                  </a:cxn>
                  <a:cxn ang="0">
                    <a:pos x="396" y="72"/>
                  </a:cxn>
                  <a:cxn ang="0">
                    <a:pos x="308" y="192"/>
                  </a:cxn>
                  <a:cxn ang="0">
                    <a:pos x="356" y="168"/>
                  </a:cxn>
                  <a:cxn ang="0">
                    <a:pos x="404" y="152"/>
                  </a:cxn>
                  <a:cxn ang="0">
                    <a:pos x="476" y="88"/>
                  </a:cxn>
                  <a:cxn ang="0">
                    <a:pos x="488" y="104"/>
                  </a:cxn>
                  <a:cxn ang="0">
                    <a:pos x="552" y="56"/>
                  </a:cxn>
                  <a:cxn ang="0">
                    <a:pos x="784" y="8"/>
                  </a:cxn>
                  <a:cxn ang="0">
                    <a:pos x="720" y="92"/>
                  </a:cxn>
                  <a:cxn ang="0">
                    <a:pos x="836" y="68"/>
                  </a:cxn>
                  <a:cxn ang="0">
                    <a:pos x="936" y="76"/>
                  </a:cxn>
                  <a:cxn ang="0">
                    <a:pos x="952" y="120"/>
                  </a:cxn>
                  <a:cxn ang="0">
                    <a:pos x="992" y="112"/>
                  </a:cxn>
                  <a:cxn ang="0">
                    <a:pos x="1048" y="100"/>
                  </a:cxn>
                  <a:cxn ang="0">
                    <a:pos x="1092" y="76"/>
                  </a:cxn>
                  <a:cxn ang="0">
                    <a:pos x="1100" y="108"/>
                  </a:cxn>
                  <a:cxn ang="0">
                    <a:pos x="1148" y="100"/>
                  </a:cxn>
                  <a:cxn ang="0">
                    <a:pos x="1216" y="132"/>
                  </a:cxn>
                  <a:cxn ang="0">
                    <a:pos x="1292" y="152"/>
                  </a:cxn>
                  <a:cxn ang="0">
                    <a:pos x="1348" y="148"/>
                  </a:cxn>
                  <a:cxn ang="0">
                    <a:pos x="1528" y="208"/>
                  </a:cxn>
                  <a:cxn ang="0">
                    <a:pos x="1508" y="232"/>
                  </a:cxn>
                  <a:cxn ang="0">
                    <a:pos x="1476" y="280"/>
                  </a:cxn>
                  <a:cxn ang="0">
                    <a:pos x="1344" y="320"/>
                  </a:cxn>
                  <a:cxn ang="0">
                    <a:pos x="1284" y="376"/>
                  </a:cxn>
                  <a:cxn ang="0">
                    <a:pos x="1252" y="448"/>
                  </a:cxn>
                  <a:cxn ang="0">
                    <a:pos x="1280" y="324"/>
                  </a:cxn>
                  <a:cxn ang="0">
                    <a:pos x="1244" y="304"/>
                  </a:cxn>
                  <a:cxn ang="0">
                    <a:pos x="1180" y="360"/>
                  </a:cxn>
                  <a:cxn ang="0">
                    <a:pos x="1140" y="340"/>
                  </a:cxn>
                  <a:cxn ang="0">
                    <a:pos x="1000" y="388"/>
                  </a:cxn>
                  <a:cxn ang="0">
                    <a:pos x="980" y="424"/>
                  </a:cxn>
                  <a:cxn ang="0">
                    <a:pos x="1032" y="468"/>
                  </a:cxn>
                  <a:cxn ang="0">
                    <a:pos x="920" y="656"/>
                  </a:cxn>
                  <a:cxn ang="0">
                    <a:pos x="850" y="740"/>
                  </a:cxn>
                  <a:cxn ang="0">
                    <a:pos x="850" y="810"/>
                  </a:cxn>
                  <a:cxn ang="0">
                    <a:pos x="816" y="760"/>
                  </a:cxn>
                  <a:cxn ang="0">
                    <a:pos x="804" y="712"/>
                  </a:cxn>
                  <a:cxn ang="0">
                    <a:pos x="696" y="728"/>
                  </a:cxn>
                  <a:cxn ang="0">
                    <a:pos x="730" y="822"/>
                  </a:cxn>
                  <a:cxn ang="0">
                    <a:pos x="736" y="876"/>
                  </a:cxn>
                  <a:cxn ang="0">
                    <a:pos x="240" y="144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4" name="Freeform 182"/>
              <p:cNvSpPr>
                <a:spLocks/>
              </p:cNvSpPr>
              <p:nvPr/>
            </p:nvSpPr>
            <p:spPr bwMode="ltGray">
              <a:xfrm>
                <a:off x="2655" y="878"/>
                <a:ext cx="56" cy="208"/>
              </a:xfrm>
              <a:custGeom>
                <a:avLst/>
                <a:gdLst/>
                <a:ahLst/>
                <a:cxnLst>
                  <a:cxn ang="0">
                    <a:pos x="5" y="156"/>
                  </a:cxn>
                  <a:cxn ang="0">
                    <a:pos x="15" y="108"/>
                  </a:cxn>
                  <a:cxn ang="0">
                    <a:pos x="17" y="68"/>
                  </a:cxn>
                  <a:cxn ang="0">
                    <a:pos x="11" y="40"/>
                  </a:cxn>
                  <a:cxn ang="0">
                    <a:pos x="17" y="12"/>
                  </a:cxn>
                  <a:cxn ang="0">
                    <a:pos x="21" y="0"/>
                  </a:cxn>
                  <a:cxn ang="0">
                    <a:pos x="31" y="30"/>
                  </a:cxn>
                  <a:cxn ang="0">
                    <a:pos x="47" y="98"/>
                  </a:cxn>
                  <a:cxn ang="0">
                    <a:pos x="31" y="108"/>
                  </a:cxn>
                  <a:cxn ang="0">
                    <a:pos x="23" y="126"/>
                  </a:cxn>
                  <a:cxn ang="0">
                    <a:pos x="21" y="132"/>
                  </a:cxn>
                  <a:cxn ang="0">
                    <a:pos x="27" y="134"/>
                  </a:cxn>
                  <a:cxn ang="0">
                    <a:pos x="31" y="146"/>
                  </a:cxn>
                  <a:cxn ang="0">
                    <a:pos x="13" y="148"/>
                  </a:cxn>
                  <a:cxn ang="0">
                    <a:pos x="7" y="160"/>
                  </a:cxn>
                  <a:cxn ang="0">
                    <a:pos x="3" y="154"/>
                  </a:cxn>
                  <a:cxn ang="0">
                    <a:pos x="5" y="156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5" name="Freeform 183"/>
              <p:cNvSpPr>
                <a:spLocks/>
              </p:cNvSpPr>
              <p:nvPr/>
            </p:nvSpPr>
            <p:spPr bwMode="ltGray">
              <a:xfrm>
                <a:off x="2620" y="1053"/>
                <a:ext cx="172" cy="129"/>
              </a:xfrm>
              <a:custGeom>
                <a:avLst/>
                <a:gdLst/>
                <a:ahLst/>
                <a:cxnLst>
                  <a:cxn ang="0">
                    <a:pos x="26" y="61"/>
                  </a:cxn>
                  <a:cxn ang="0">
                    <a:pos x="30" y="43"/>
                  </a:cxn>
                  <a:cxn ang="0">
                    <a:pos x="50" y="33"/>
                  </a:cxn>
                  <a:cxn ang="0">
                    <a:pos x="54" y="45"/>
                  </a:cxn>
                  <a:cxn ang="0">
                    <a:pos x="66" y="49"/>
                  </a:cxn>
                  <a:cxn ang="0">
                    <a:pos x="80" y="55"/>
                  </a:cxn>
                  <a:cxn ang="0">
                    <a:pos x="116" y="33"/>
                  </a:cxn>
                  <a:cxn ang="0">
                    <a:pos x="130" y="17"/>
                  </a:cxn>
                  <a:cxn ang="0">
                    <a:pos x="138" y="11"/>
                  </a:cxn>
                  <a:cxn ang="0">
                    <a:pos x="106" y="49"/>
                  </a:cxn>
                  <a:cxn ang="0">
                    <a:pos x="84" y="67"/>
                  </a:cxn>
                  <a:cxn ang="0">
                    <a:pos x="66" y="81"/>
                  </a:cxn>
                  <a:cxn ang="0">
                    <a:pos x="48" y="103"/>
                  </a:cxn>
                  <a:cxn ang="0">
                    <a:pos x="26" y="89"/>
                  </a:cxn>
                  <a:cxn ang="0">
                    <a:pos x="20" y="87"/>
                  </a:cxn>
                  <a:cxn ang="0">
                    <a:pos x="22" y="97"/>
                  </a:cxn>
                  <a:cxn ang="0">
                    <a:pos x="0" y="97"/>
                  </a:cxn>
                  <a:cxn ang="0">
                    <a:pos x="10" y="79"/>
                  </a:cxn>
                  <a:cxn ang="0">
                    <a:pos x="26" y="61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6" name="Freeform 184"/>
              <p:cNvSpPr>
                <a:spLocks/>
              </p:cNvSpPr>
              <p:nvPr/>
            </p:nvSpPr>
            <p:spPr bwMode="ltGray">
              <a:xfrm>
                <a:off x="2436" y="1174"/>
                <a:ext cx="232" cy="270"/>
              </a:xfrm>
              <a:custGeom>
                <a:avLst/>
                <a:gdLst/>
                <a:ahLst/>
                <a:cxnLst>
                  <a:cxn ang="0">
                    <a:pos x="158" y="24"/>
                  </a:cxn>
                  <a:cxn ang="0">
                    <a:pos x="160" y="6"/>
                  </a:cxn>
                  <a:cxn ang="0">
                    <a:pos x="170" y="0"/>
                  </a:cxn>
                  <a:cxn ang="0">
                    <a:pos x="182" y="24"/>
                  </a:cxn>
                  <a:cxn ang="0">
                    <a:pos x="188" y="42"/>
                  </a:cxn>
                  <a:cxn ang="0">
                    <a:pos x="178" y="58"/>
                  </a:cxn>
                  <a:cxn ang="0">
                    <a:pos x="170" y="76"/>
                  </a:cxn>
                  <a:cxn ang="0">
                    <a:pos x="162" y="126"/>
                  </a:cxn>
                  <a:cxn ang="0">
                    <a:pos x="144" y="136"/>
                  </a:cxn>
                  <a:cxn ang="0">
                    <a:pos x="120" y="138"/>
                  </a:cxn>
                  <a:cxn ang="0">
                    <a:pos x="112" y="124"/>
                  </a:cxn>
                  <a:cxn ang="0">
                    <a:pos x="102" y="146"/>
                  </a:cxn>
                  <a:cxn ang="0">
                    <a:pos x="90" y="150"/>
                  </a:cxn>
                  <a:cxn ang="0">
                    <a:pos x="80" y="132"/>
                  </a:cxn>
                  <a:cxn ang="0">
                    <a:pos x="58" y="144"/>
                  </a:cxn>
                  <a:cxn ang="0">
                    <a:pos x="76" y="142"/>
                  </a:cxn>
                  <a:cxn ang="0">
                    <a:pos x="78" y="160"/>
                  </a:cxn>
                  <a:cxn ang="0">
                    <a:pos x="58" y="166"/>
                  </a:cxn>
                  <a:cxn ang="0">
                    <a:pos x="34" y="166"/>
                  </a:cxn>
                  <a:cxn ang="0">
                    <a:pos x="36" y="154"/>
                  </a:cxn>
                  <a:cxn ang="0">
                    <a:pos x="46" y="144"/>
                  </a:cxn>
                  <a:cxn ang="0">
                    <a:pos x="34" y="148"/>
                  </a:cxn>
                  <a:cxn ang="0">
                    <a:pos x="26" y="166"/>
                  </a:cxn>
                  <a:cxn ang="0">
                    <a:pos x="30" y="190"/>
                  </a:cxn>
                  <a:cxn ang="0">
                    <a:pos x="14" y="200"/>
                  </a:cxn>
                  <a:cxn ang="0">
                    <a:pos x="0" y="214"/>
                  </a:cxn>
                  <a:cxn ang="0">
                    <a:pos x="8" y="188"/>
                  </a:cxn>
                  <a:cxn ang="0">
                    <a:pos x="0" y="164"/>
                  </a:cxn>
                  <a:cxn ang="0">
                    <a:pos x="14" y="152"/>
                  </a:cxn>
                  <a:cxn ang="0">
                    <a:pos x="32" y="134"/>
                  </a:cxn>
                  <a:cxn ang="0">
                    <a:pos x="44" y="118"/>
                  </a:cxn>
                  <a:cxn ang="0">
                    <a:pos x="72" y="116"/>
                  </a:cxn>
                  <a:cxn ang="0">
                    <a:pos x="84" y="112"/>
                  </a:cxn>
                  <a:cxn ang="0">
                    <a:pos x="114" y="78"/>
                  </a:cxn>
                  <a:cxn ang="0">
                    <a:pos x="120" y="92"/>
                  </a:cxn>
                  <a:cxn ang="0">
                    <a:pos x="132" y="76"/>
                  </a:cxn>
                  <a:cxn ang="0">
                    <a:pos x="150" y="54"/>
                  </a:cxn>
                  <a:cxn ang="0">
                    <a:pos x="154" y="42"/>
                  </a:cxn>
                  <a:cxn ang="0">
                    <a:pos x="148" y="38"/>
                  </a:cxn>
                  <a:cxn ang="0">
                    <a:pos x="152" y="32"/>
                  </a:cxn>
                  <a:cxn ang="0">
                    <a:pos x="158" y="24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7" name="Freeform 185"/>
              <p:cNvSpPr>
                <a:spLocks/>
              </p:cNvSpPr>
              <p:nvPr/>
            </p:nvSpPr>
            <p:spPr bwMode="ltGray">
              <a:xfrm>
                <a:off x="2592" y="1252"/>
                <a:ext cx="16" cy="1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0" y="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8" name="Freeform 186"/>
              <p:cNvSpPr>
                <a:spLocks/>
              </p:cNvSpPr>
              <p:nvPr/>
            </p:nvSpPr>
            <p:spPr bwMode="ltGray">
              <a:xfrm>
                <a:off x="1294" y="1437"/>
                <a:ext cx="1003" cy="709"/>
              </a:xfrm>
              <a:custGeom>
                <a:avLst/>
                <a:gdLst/>
                <a:ahLst/>
                <a:cxnLst>
                  <a:cxn ang="0">
                    <a:pos x="812" y="26"/>
                  </a:cxn>
                  <a:cxn ang="0">
                    <a:pos x="778" y="78"/>
                  </a:cxn>
                  <a:cxn ang="0">
                    <a:pos x="748" y="122"/>
                  </a:cxn>
                  <a:cxn ang="0">
                    <a:pos x="722" y="142"/>
                  </a:cxn>
                  <a:cxn ang="0">
                    <a:pos x="634" y="180"/>
                  </a:cxn>
                  <a:cxn ang="0">
                    <a:pos x="632" y="210"/>
                  </a:cxn>
                  <a:cxn ang="0">
                    <a:pos x="604" y="230"/>
                  </a:cxn>
                  <a:cxn ang="0">
                    <a:pos x="620" y="178"/>
                  </a:cxn>
                  <a:cxn ang="0">
                    <a:pos x="576" y="188"/>
                  </a:cxn>
                  <a:cxn ang="0">
                    <a:pos x="556" y="218"/>
                  </a:cxn>
                  <a:cxn ang="0">
                    <a:pos x="596" y="280"/>
                  </a:cxn>
                  <a:cxn ang="0">
                    <a:pos x="594" y="368"/>
                  </a:cxn>
                  <a:cxn ang="0">
                    <a:pos x="542" y="406"/>
                  </a:cxn>
                  <a:cxn ang="0">
                    <a:pos x="522" y="386"/>
                  </a:cxn>
                  <a:cxn ang="0">
                    <a:pos x="482" y="348"/>
                  </a:cxn>
                  <a:cxn ang="0">
                    <a:pos x="462" y="348"/>
                  </a:cxn>
                  <a:cxn ang="0">
                    <a:pos x="450" y="394"/>
                  </a:cxn>
                  <a:cxn ang="0">
                    <a:pos x="500" y="464"/>
                  </a:cxn>
                  <a:cxn ang="0">
                    <a:pos x="510" y="524"/>
                  </a:cxn>
                  <a:cxn ang="0">
                    <a:pos x="526" y="560"/>
                  </a:cxn>
                  <a:cxn ang="0">
                    <a:pos x="492" y="544"/>
                  </a:cxn>
                  <a:cxn ang="0">
                    <a:pos x="470" y="518"/>
                  </a:cxn>
                  <a:cxn ang="0">
                    <a:pos x="422" y="424"/>
                  </a:cxn>
                  <a:cxn ang="0">
                    <a:pos x="426" y="310"/>
                  </a:cxn>
                  <a:cxn ang="0">
                    <a:pos x="422" y="268"/>
                  </a:cxn>
                  <a:cxn ang="0">
                    <a:pos x="412" y="276"/>
                  </a:cxn>
                  <a:cxn ang="0">
                    <a:pos x="386" y="266"/>
                  </a:cxn>
                  <a:cxn ang="0">
                    <a:pos x="360" y="170"/>
                  </a:cxn>
                  <a:cxn ang="0">
                    <a:pos x="330" y="166"/>
                  </a:cxn>
                  <a:cxn ang="0">
                    <a:pos x="288" y="172"/>
                  </a:cxn>
                  <a:cxn ang="0">
                    <a:pos x="242" y="232"/>
                  </a:cxn>
                  <a:cxn ang="0">
                    <a:pos x="196" y="268"/>
                  </a:cxn>
                  <a:cxn ang="0">
                    <a:pos x="184" y="274"/>
                  </a:cxn>
                  <a:cxn ang="0">
                    <a:pos x="160" y="328"/>
                  </a:cxn>
                  <a:cxn ang="0">
                    <a:pos x="152" y="354"/>
                  </a:cxn>
                  <a:cxn ang="0">
                    <a:pos x="128" y="404"/>
                  </a:cxn>
                  <a:cxn ang="0">
                    <a:pos x="94" y="392"/>
                  </a:cxn>
                  <a:cxn ang="0">
                    <a:pos x="66" y="258"/>
                  </a:cxn>
                  <a:cxn ang="0">
                    <a:pos x="72" y="156"/>
                  </a:cxn>
                  <a:cxn ang="0">
                    <a:pos x="44" y="180"/>
                  </a:cxn>
                  <a:cxn ang="0">
                    <a:pos x="20" y="150"/>
                  </a:cxn>
                  <a:cxn ang="0">
                    <a:pos x="24" y="138"/>
                  </a:cxn>
                  <a:cxn ang="0">
                    <a:pos x="0" y="92"/>
                  </a:cxn>
                  <a:cxn ang="0">
                    <a:pos x="798" y="6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59" name="Freeform 187"/>
              <p:cNvSpPr>
                <a:spLocks/>
              </p:cNvSpPr>
              <p:nvPr/>
            </p:nvSpPr>
            <p:spPr bwMode="ltGray">
              <a:xfrm>
                <a:off x="1470" y="1926"/>
                <a:ext cx="54" cy="107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7" y="3"/>
                  </a:cxn>
                  <a:cxn ang="0">
                    <a:pos x="37" y="33"/>
                  </a:cxn>
                  <a:cxn ang="0">
                    <a:pos x="19" y="85"/>
                  </a:cxn>
                  <a:cxn ang="0">
                    <a:pos x="1" y="69"/>
                  </a:cxn>
                  <a:cxn ang="0">
                    <a:pos x="7" y="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0" name="Freeform 188"/>
              <p:cNvSpPr>
                <a:spLocks/>
              </p:cNvSpPr>
              <p:nvPr/>
            </p:nvSpPr>
            <p:spPr bwMode="ltGray">
              <a:xfrm>
                <a:off x="2239" y="1555"/>
                <a:ext cx="55" cy="91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39" y="26"/>
                  </a:cxn>
                  <a:cxn ang="0">
                    <a:pos x="13" y="74"/>
                  </a:cxn>
                  <a:cxn ang="0">
                    <a:pos x="7" y="60"/>
                  </a:cxn>
                  <a:cxn ang="0">
                    <a:pos x="3" y="36"/>
                  </a:cxn>
                  <a:cxn ang="0">
                    <a:pos x="13" y="28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1" name="Freeform 189"/>
              <p:cNvSpPr>
                <a:spLocks/>
              </p:cNvSpPr>
              <p:nvPr/>
            </p:nvSpPr>
            <p:spPr bwMode="ltGray">
              <a:xfrm>
                <a:off x="2388" y="1512"/>
                <a:ext cx="25" cy="38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30"/>
                  </a:cxn>
                  <a:cxn ang="0">
                    <a:pos x="7" y="16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2" name="Freeform 190"/>
              <p:cNvSpPr>
                <a:spLocks/>
              </p:cNvSpPr>
              <p:nvPr/>
            </p:nvSpPr>
            <p:spPr bwMode="ltGray">
              <a:xfrm>
                <a:off x="-306" y="1167"/>
                <a:ext cx="1255" cy="1752"/>
              </a:xfrm>
              <a:custGeom>
                <a:avLst/>
                <a:gdLst/>
                <a:ahLst/>
                <a:cxnLst>
                  <a:cxn ang="0">
                    <a:pos x="804" y="1204"/>
                  </a:cxn>
                  <a:cxn ang="0">
                    <a:pos x="836" y="1300"/>
                  </a:cxn>
                  <a:cxn ang="0">
                    <a:pos x="820" y="1360"/>
                  </a:cxn>
                  <a:cxn ang="0">
                    <a:pos x="716" y="880"/>
                  </a:cxn>
                  <a:cxn ang="0">
                    <a:pos x="724" y="856"/>
                  </a:cxn>
                  <a:cxn ang="0">
                    <a:pos x="744" y="784"/>
                  </a:cxn>
                  <a:cxn ang="0">
                    <a:pos x="460" y="544"/>
                  </a:cxn>
                  <a:cxn ang="0">
                    <a:pos x="420" y="656"/>
                  </a:cxn>
                  <a:cxn ang="0">
                    <a:pos x="444" y="1164"/>
                  </a:cxn>
                  <a:cxn ang="0">
                    <a:pos x="444" y="1080"/>
                  </a:cxn>
                  <a:cxn ang="0">
                    <a:pos x="452" y="1016"/>
                  </a:cxn>
                  <a:cxn ang="0">
                    <a:pos x="376" y="856"/>
                  </a:cxn>
                  <a:cxn ang="0">
                    <a:pos x="352" y="820"/>
                  </a:cxn>
                  <a:cxn ang="0">
                    <a:pos x="372" y="760"/>
                  </a:cxn>
                  <a:cxn ang="0">
                    <a:pos x="376" y="724"/>
                  </a:cxn>
                  <a:cxn ang="0">
                    <a:pos x="308" y="692"/>
                  </a:cxn>
                  <a:cxn ang="0">
                    <a:pos x="232" y="668"/>
                  </a:cxn>
                  <a:cxn ang="0">
                    <a:pos x="212" y="684"/>
                  </a:cxn>
                  <a:cxn ang="0">
                    <a:pos x="140" y="684"/>
                  </a:cxn>
                  <a:cxn ang="0">
                    <a:pos x="52" y="640"/>
                  </a:cxn>
                  <a:cxn ang="0">
                    <a:pos x="28" y="568"/>
                  </a:cxn>
                  <a:cxn ang="0">
                    <a:pos x="8" y="524"/>
                  </a:cxn>
                  <a:cxn ang="0">
                    <a:pos x="20" y="460"/>
                  </a:cxn>
                  <a:cxn ang="0">
                    <a:pos x="44" y="380"/>
                  </a:cxn>
                  <a:cxn ang="0">
                    <a:pos x="64" y="320"/>
                  </a:cxn>
                  <a:cxn ang="0">
                    <a:pos x="100" y="256"/>
                  </a:cxn>
                  <a:cxn ang="0">
                    <a:pos x="168" y="188"/>
                  </a:cxn>
                  <a:cxn ang="0">
                    <a:pos x="280" y="88"/>
                  </a:cxn>
                  <a:cxn ang="0">
                    <a:pos x="340" y="48"/>
                  </a:cxn>
                  <a:cxn ang="0">
                    <a:pos x="476" y="8"/>
                  </a:cxn>
                  <a:cxn ang="0">
                    <a:pos x="568" y="8"/>
                  </a:cxn>
                  <a:cxn ang="0">
                    <a:pos x="596" y="56"/>
                  </a:cxn>
                  <a:cxn ang="0">
                    <a:pos x="612" y="104"/>
                  </a:cxn>
                  <a:cxn ang="0">
                    <a:pos x="696" y="108"/>
                  </a:cxn>
                  <a:cxn ang="0">
                    <a:pos x="776" y="152"/>
                  </a:cxn>
                  <a:cxn ang="0">
                    <a:pos x="836" y="160"/>
                  </a:cxn>
                  <a:cxn ang="0">
                    <a:pos x="824" y="208"/>
                  </a:cxn>
                  <a:cxn ang="0">
                    <a:pos x="836" y="416"/>
                  </a:cxn>
                  <a:cxn ang="0">
                    <a:pos x="856" y="492"/>
                  </a:cxn>
                  <a:cxn ang="0">
                    <a:pos x="920" y="588"/>
                  </a:cxn>
                  <a:cxn ang="0">
                    <a:pos x="1000" y="556"/>
                  </a:cxn>
                  <a:cxn ang="0">
                    <a:pos x="1000" y="620"/>
                  </a:cxn>
                  <a:cxn ang="0">
                    <a:pos x="924" y="748"/>
                  </a:cxn>
                  <a:cxn ang="0">
                    <a:pos x="844" y="832"/>
                  </a:cxn>
                  <a:cxn ang="0">
                    <a:pos x="820" y="940"/>
                  </a:cxn>
                  <a:cxn ang="0">
                    <a:pos x="856" y="1040"/>
                  </a:cxn>
                  <a:cxn ang="0">
                    <a:pos x="868" y="1076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3" name="Freeform 191"/>
              <p:cNvSpPr>
                <a:spLocks/>
              </p:cNvSpPr>
              <p:nvPr/>
            </p:nvSpPr>
            <p:spPr bwMode="ltGray">
              <a:xfrm>
                <a:off x="179" y="1668"/>
                <a:ext cx="533" cy="1417"/>
              </a:xfrm>
              <a:custGeom>
                <a:avLst/>
                <a:gdLst/>
                <a:ahLst/>
                <a:cxnLst>
                  <a:cxn ang="0">
                    <a:pos x="52" y="762"/>
                  </a:cxn>
                  <a:cxn ang="0">
                    <a:pos x="120" y="870"/>
                  </a:cxn>
                  <a:cxn ang="0">
                    <a:pos x="136" y="898"/>
                  </a:cxn>
                  <a:cxn ang="0">
                    <a:pos x="168" y="962"/>
                  </a:cxn>
                  <a:cxn ang="0">
                    <a:pos x="196" y="998"/>
                  </a:cxn>
                  <a:cxn ang="0">
                    <a:pos x="220" y="1014"/>
                  </a:cxn>
                  <a:cxn ang="0">
                    <a:pos x="260" y="1050"/>
                  </a:cxn>
                  <a:cxn ang="0">
                    <a:pos x="284" y="1086"/>
                  </a:cxn>
                  <a:cxn ang="0">
                    <a:pos x="288" y="1110"/>
                  </a:cxn>
                  <a:cxn ang="0">
                    <a:pos x="312" y="1126"/>
                  </a:cxn>
                  <a:cxn ang="0">
                    <a:pos x="412" y="1086"/>
                  </a:cxn>
                  <a:cxn ang="0">
                    <a:pos x="428" y="1034"/>
                  </a:cxn>
                  <a:cxn ang="0">
                    <a:pos x="424" y="1002"/>
                  </a:cxn>
                  <a:cxn ang="0">
                    <a:pos x="424" y="938"/>
                  </a:cxn>
                  <a:cxn ang="0">
                    <a:pos x="416" y="878"/>
                  </a:cxn>
                  <a:cxn ang="0">
                    <a:pos x="400" y="698"/>
                  </a:cxn>
                  <a:cxn ang="0">
                    <a:pos x="348" y="570"/>
                  </a:cxn>
                  <a:cxn ang="0">
                    <a:pos x="324" y="546"/>
                  </a:cxn>
                  <a:cxn ang="0">
                    <a:pos x="320" y="510"/>
                  </a:cxn>
                  <a:cxn ang="0">
                    <a:pos x="312" y="482"/>
                  </a:cxn>
                  <a:cxn ang="0">
                    <a:pos x="312" y="434"/>
                  </a:cxn>
                  <a:cxn ang="0">
                    <a:pos x="308" y="406"/>
                  </a:cxn>
                  <a:cxn ang="0">
                    <a:pos x="340" y="382"/>
                  </a:cxn>
                  <a:cxn ang="0">
                    <a:pos x="384" y="374"/>
                  </a:cxn>
                  <a:cxn ang="0">
                    <a:pos x="384" y="258"/>
                  </a:cxn>
                  <a:cxn ang="0">
                    <a:pos x="80" y="182"/>
                  </a:cxn>
                  <a:cxn ang="0">
                    <a:pos x="48" y="186"/>
                  </a:cxn>
                  <a:cxn ang="0">
                    <a:pos x="24" y="194"/>
                  </a:cxn>
                  <a:cxn ang="0">
                    <a:pos x="0" y="282"/>
                  </a:cxn>
                  <a:cxn ang="0">
                    <a:pos x="168" y="734"/>
                  </a:cxn>
                  <a:cxn ang="0">
                    <a:pos x="52" y="762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ltGray">
              <a:xfrm>
                <a:off x="835" y="2472"/>
                <a:ext cx="115" cy="354"/>
              </a:xfrm>
              <a:custGeom>
                <a:avLst/>
                <a:gdLst/>
                <a:ahLst/>
                <a:cxnLst>
                  <a:cxn ang="0">
                    <a:pos x="25" y="83"/>
                  </a:cxn>
                  <a:cxn ang="0">
                    <a:pos x="53" y="27"/>
                  </a:cxn>
                  <a:cxn ang="0">
                    <a:pos x="73" y="7"/>
                  </a:cxn>
                  <a:cxn ang="0">
                    <a:pos x="93" y="55"/>
                  </a:cxn>
                  <a:cxn ang="0">
                    <a:pos x="81" y="99"/>
                  </a:cxn>
                  <a:cxn ang="0">
                    <a:pos x="81" y="163"/>
                  </a:cxn>
                  <a:cxn ang="0">
                    <a:pos x="93" y="199"/>
                  </a:cxn>
                  <a:cxn ang="0">
                    <a:pos x="89" y="271"/>
                  </a:cxn>
                  <a:cxn ang="0">
                    <a:pos x="81" y="283"/>
                  </a:cxn>
                  <a:cxn ang="0">
                    <a:pos x="57" y="275"/>
                  </a:cxn>
                  <a:cxn ang="0">
                    <a:pos x="29" y="231"/>
                  </a:cxn>
                  <a:cxn ang="0">
                    <a:pos x="21" y="179"/>
                  </a:cxn>
                  <a:cxn ang="0">
                    <a:pos x="5" y="119"/>
                  </a:cxn>
                  <a:cxn ang="0">
                    <a:pos x="25" y="83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ltGray">
              <a:xfrm>
                <a:off x="797" y="2459"/>
                <a:ext cx="22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"/>
                  </a:cxn>
                  <a:cxn ang="0">
                    <a:pos x="16" y="6"/>
                  </a:cxn>
                  <a:cxn ang="0">
                    <a:pos x="12" y="18"/>
                  </a:cxn>
                  <a:cxn ang="0">
                    <a:pos x="0" y="14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ltGray">
              <a:xfrm>
                <a:off x="1011" y="2269"/>
                <a:ext cx="27" cy="46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9" y="21"/>
                  </a:cxn>
                  <a:cxn ang="0">
                    <a:pos x="7" y="2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ltGray">
              <a:xfrm>
                <a:off x="985" y="1842"/>
                <a:ext cx="27" cy="2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6" y="0"/>
                  </a:cxn>
                  <a:cxn ang="0">
                    <a:pos x="20" y="12"/>
                  </a:cxn>
                  <a:cxn ang="0">
                    <a:pos x="8" y="20"/>
                  </a:cxn>
                  <a:cxn ang="0">
                    <a:pos x="12" y="12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ltGray">
              <a:xfrm>
                <a:off x="-158" y="1316"/>
                <a:ext cx="71" cy="38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2" y="6"/>
                  </a:cxn>
                  <a:cxn ang="0">
                    <a:pos x="36" y="30"/>
                  </a:cxn>
                  <a:cxn ang="0">
                    <a:pos x="24" y="18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9" name="Freeform 197"/>
              <p:cNvSpPr>
                <a:spLocks/>
              </p:cNvSpPr>
              <p:nvPr/>
            </p:nvSpPr>
            <p:spPr bwMode="ltGray">
              <a:xfrm>
                <a:off x="716" y="971"/>
                <a:ext cx="857" cy="875"/>
              </a:xfrm>
              <a:custGeom>
                <a:avLst/>
                <a:gdLst/>
                <a:ahLst/>
                <a:cxnLst>
                  <a:cxn ang="0">
                    <a:pos x="473" y="464"/>
                  </a:cxn>
                  <a:cxn ang="0">
                    <a:pos x="393" y="452"/>
                  </a:cxn>
                  <a:cxn ang="0">
                    <a:pos x="325" y="412"/>
                  </a:cxn>
                  <a:cxn ang="0">
                    <a:pos x="265" y="400"/>
                  </a:cxn>
                  <a:cxn ang="0">
                    <a:pos x="237" y="416"/>
                  </a:cxn>
                  <a:cxn ang="0">
                    <a:pos x="261" y="428"/>
                  </a:cxn>
                  <a:cxn ang="0">
                    <a:pos x="293" y="468"/>
                  </a:cxn>
                  <a:cxn ang="0">
                    <a:pos x="321" y="476"/>
                  </a:cxn>
                  <a:cxn ang="0">
                    <a:pos x="333" y="536"/>
                  </a:cxn>
                  <a:cxn ang="0">
                    <a:pos x="313" y="552"/>
                  </a:cxn>
                  <a:cxn ang="0">
                    <a:pos x="261" y="616"/>
                  </a:cxn>
                  <a:cxn ang="0">
                    <a:pos x="225" y="628"/>
                  </a:cxn>
                  <a:cxn ang="0">
                    <a:pos x="97" y="696"/>
                  </a:cxn>
                  <a:cxn ang="0">
                    <a:pos x="77" y="616"/>
                  </a:cxn>
                  <a:cxn ang="0">
                    <a:pos x="45" y="524"/>
                  </a:cxn>
                  <a:cxn ang="0">
                    <a:pos x="33" y="448"/>
                  </a:cxn>
                  <a:cxn ang="0">
                    <a:pos x="53" y="344"/>
                  </a:cxn>
                  <a:cxn ang="0">
                    <a:pos x="17" y="392"/>
                  </a:cxn>
                  <a:cxn ang="0">
                    <a:pos x="81" y="280"/>
                  </a:cxn>
                  <a:cxn ang="0">
                    <a:pos x="113" y="204"/>
                  </a:cxn>
                  <a:cxn ang="0">
                    <a:pos x="37" y="204"/>
                  </a:cxn>
                  <a:cxn ang="0">
                    <a:pos x="1" y="196"/>
                  </a:cxn>
                  <a:cxn ang="0">
                    <a:pos x="25" y="140"/>
                  </a:cxn>
                  <a:cxn ang="0">
                    <a:pos x="97" y="112"/>
                  </a:cxn>
                  <a:cxn ang="0">
                    <a:pos x="221" y="124"/>
                  </a:cxn>
                  <a:cxn ang="0">
                    <a:pos x="229" y="64"/>
                  </a:cxn>
                  <a:cxn ang="0">
                    <a:pos x="261" y="0"/>
                  </a:cxn>
                  <a:cxn ang="0">
                    <a:pos x="357" y="44"/>
                  </a:cxn>
                  <a:cxn ang="0">
                    <a:pos x="329" y="88"/>
                  </a:cxn>
                  <a:cxn ang="0">
                    <a:pos x="301" y="176"/>
                  </a:cxn>
                  <a:cxn ang="0">
                    <a:pos x="361" y="192"/>
                  </a:cxn>
                  <a:cxn ang="0">
                    <a:pos x="373" y="136"/>
                  </a:cxn>
                  <a:cxn ang="0">
                    <a:pos x="417" y="92"/>
                  </a:cxn>
                  <a:cxn ang="0">
                    <a:pos x="497" y="88"/>
                  </a:cxn>
                  <a:cxn ang="0">
                    <a:pos x="529" y="52"/>
                  </a:cxn>
                  <a:cxn ang="0">
                    <a:pos x="541" y="460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ltGray">
              <a:xfrm>
                <a:off x="134" y="411"/>
                <a:ext cx="1582" cy="836"/>
              </a:xfrm>
              <a:custGeom>
                <a:avLst/>
                <a:gdLst/>
                <a:ahLst/>
                <a:cxnLst>
                  <a:cxn ang="0">
                    <a:pos x="1264" y="57"/>
                  </a:cxn>
                  <a:cxn ang="0">
                    <a:pos x="1164" y="49"/>
                  </a:cxn>
                  <a:cxn ang="0">
                    <a:pos x="1080" y="85"/>
                  </a:cxn>
                  <a:cxn ang="0">
                    <a:pos x="1024" y="101"/>
                  </a:cxn>
                  <a:cxn ang="0">
                    <a:pos x="980" y="137"/>
                  </a:cxn>
                  <a:cxn ang="0">
                    <a:pos x="984" y="97"/>
                  </a:cxn>
                  <a:cxn ang="0">
                    <a:pos x="956" y="37"/>
                  </a:cxn>
                  <a:cxn ang="0">
                    <a:pos x="988" y="13"/>
                  </a:cxn>
                  <a:cxn ang="0">
                    <a:pos x="896" y="29"/>
                  </a:cxn>
                  <a:cxn ang="0">
                    <a:pos x="924" y="5"/>
                  </a:cxn>
                  <a:cxn ang="0">
                    <a:pos x="816" y="41"/>
                  </a:cxn>
                  <a:cxn ang="0">
                    <a:pos x="680" y="117"/>
                  </a:cxn>
                  <a:cxn ang="0">
                    <a:pos x="556" y="161"/>
                  </a:cxn>
                  <a:cxn ang="0">
                    <a:pos x="584" y="185"/>
                  </a:cxn>
                  <a:cxn ang="0">
                    <a:pos x="572" y="237"/>
                  </a:cxn>
                  <a:cxn ang="0">
                    <a:pos x="636" y="217"/>
                  </a:cxn>
                  <a:cxn ang="0">
                    <a:pos x="708" y="153"/>
                  </a:cxn>
                  <a:cxn ang="0">
                    <a:pos x="840" y="93"/>
                  </a:cxn>
                  <a:cxn ang="0">
                    <a:pos x="736" y="193"/>
                  </a:cxn>
                  <a:cxn ang="0">
                    <a:pos x="832" y="177"/>
                  </a:cxn>
                  <a:cxn ang="0">
                    <a:pos x="760" y="213"/>
                  </a:cxn>
                  <a:cxn ang="0">
                    <a:pos x="664" y="237"/>
                  </a:cxn>
                  <a:cxn ang="0">
                    <a:pos x="600" y="281"/>
                  </a:cxn>
                  <a:cxn ang="0">
                    <a:pos x="540" y="289"/>
                  </a:cxn>
                  <a:cxn ang="0">
                    <a:pos x="544" y="225"/>
                  </a:cxn>
                  <a:cxn ang="0">
                    <a:pos x="420" y="293"/>
                  </a:cxn>
                  <a:cxn ang="0">
                    <a:pos x="316" y="345"/>
                  </a:cxn>
                  <a:cxn ang="0">
                    <a:pos x="212" y="437"/>
                  </a:cxn>
                  <a:cxn ang="0">
                    <a:pos x="124" y="457"/>
                  </a:cxn>
                  <a:cxn ang="0">
                    <a:pos x="32" y="529"/>
                  </a:cxn>
                  <a:cxn ang="0">
                    <a:pos x="24" y="609"/>
                  </a:cxn>
                  <a:cxn ang="0">
                    <a:pos x="144" y="565"/>
                  </a:cxn>
                  <a:cxn ang="0">
                    <a:pos x="220" y="509"/>
                  </a:cxn>
                  <a:cxn ang="0">
                    <a:pos x="320" y="469"/>
                  </a:cxn>
                  <a:cxn ang="0">
                    <a:pos x="324" y="585"/>
                  </a:cxn>
                  <a:cxn ang="0">
                    <a:pos x="344" y="597"/>
                  </a:cxn>
                  <a:cxn ang="0">
                    <a:pos x="384" y="565"/>
                  </a:cxn>
                  <a:cxn ang="0">
                    <a:pos x="376" y="485"/>
                  </a:cxn>
                  <a:cxn ang="0">
                    <a:pos x="424" y="517"/>
                  </a:cxn>
                  <a:cxn ang="0">
                    <a:pos x="396" y="597"/>
                  </a:cxn>
                  <a:cxn ang="0">
                    <a:pos x="444" y="593"/>
                  </a:cxn>
                  <a:cxn ang="0">
                    <a:pos x="492" y="577"/>
                  </a:cxn>
                  <a:cxn ang="0">
                    <a:pos x="584" y="485"/>
                  </a:cxn>
                  <a:cxn ang="0">
                    <a:pos x="652" y="489"/>
                  </a:cxn>
                  <a:cxn ang="0">
                    <a:pos x="652" y="469"/>
                  </a:cxn>
                  <a:cxn ang="0">
                    <a:pos x="704" y="449"/>
                  </a:cxn>
                  <a:cxn ang="0">
                    <a:pos x="840" y="477"/>
                  </a:cxn>
                  <a:cxn ang="0">
                    <a:pos x="868" y="501"/>
                  </a:cxn>
                  <a:cxn ang="0">
                    <a:pos x="876" y="561"/>
                  </a:cxn>
                  <a:cxn ang="0">
                    <a:pos x="928" y="533"/>
                  </a:cxn>
                  <a:cxn ang="0">
                    <a:pos x="1040" y="513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ltGray">
              <a:xfrm>
                <a:off x="443" y="624"/>
                <a:ext cx="278" cy="215"/>
              </a:xfrm>
              <a:custGeom>
                <a:avLst/>
                <a:gdLst/>
                <a:ahLst/>
                <a:cxnLst>
                  <a:cxn ang="0">
                    <a:pos x="14" y="156"/>
                  </a:cxn>
                  <a:cxn ang="0">
                    <a:pos x="38" y="148"/>
                  </a:cxn>
                  <a:cxn ang="0">
                    <a:pos x="50" y="144"/>
                  </a:cxn>
                  <a:cxn ang="0">
                    <a:pos x="62" y="116"/>
                  </a:cxn>
                  <a:cxn ang="0">
                    <a:pos x="94" y="100"/>
                  </a:cxn>
                  <a:cxn ang="0">
                    <a:pos x="114" y="80"/>
                  </a:cxn>
                  <a:cxn ang="0">
                    <a:pos x="146" y="32"/>
                  </a:cxn>
                  <a:cxn ang="0">
                    <a:pos x="198" y="0"/>
                  </a:cxn>
                  <a:cxn ang="0">
                    <a:pos x="190" y="20"/>
                  </a:cxn>
                  <a:cxn ang="0">
                    <a:pos x="158" y="40"/>
                  </a:cxn>
                  <a:cxn ang="0">
                    <a:pos x="126" y="104"/>
                  </a:cxn>
                  <a:cxn ang="0">
                    <a:pos x="130" y="116"/>
                  </a:cxn>
                  <a:cxn ang="0">
                    <a:pos x="114" y="140"/>
                  </a:cxn>
                  <a:cxn ang="0">
                    <a:pos x="78" y="164"/>
                  </a:cxn>
                  <a:cxn ang="0">
                    <a:pos x="14" y="156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ltGray">
              <a:xfrm>
                <a:off x="432" y="693"/>
                <a:ext cx="145" cy="82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48" y="33"/>
                  </a:cxn>
                  <a:cxn ang="0">
                    <a:pos x="96" y="9"/>
                  </a:cxn>
                  <a:cxn ang="0">
                    <a:pos x="108" y="1"/>
                  </a:cxn>
                  <a:cxn ang="0">
                    <a:pos x="116" y="13"/>
                  </a:cxn>
                  <a:cxn ang="0">
                    <a:pos x="76" y="41"/>
                  </a:cxn>
                  <a:cxn ang="0">
                    <a:pos x="44" y="65"/>
                  </a:cxn>
                  <a:cxn ang="0">
                    <a:pos x="28" y="61"/>
                  </a:cxn>
                  <a:cxn ang="0">
                    <a:pos x="16" y="65"/>
                  </a:cxn>
                  <a:cxn ang="0">
                    <a:pos x="12" y="4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3" name="Freeform 201"/>
              <p:cNvSpPr>
                <a:spLocks/>
              </p:cNvSpPr>
              <p:nvPr/>
            </p:nvSpPr>
            <p:spPr bwMode="ltGray">
              <a:xfrm>
                <a:off x="649" y="408"/>
                <a:ext cx="165" cy="94"/>
              </a:xfrm>
              <a:custGeom>
                <a:avLst/>
                <a:gdLst/>
                <a:ahLst/>
                <a:cxnLst>
                  <a:cxn ang="0">
                    <a:pos x="8" y="59"/>
                  </a:cxn>
                  <a:cxn ang="0">
                    <a:pos x="20" y="31"/>
                  </a:cxn>
                  <a:cxn ang="0">
                    <a:pos x="92" y="23"/>
                  </a:cxn>
                  <a:cxn ang="0">
                    <a:pos x="88" y="51"/>
                  </a:cxn>
                  <a:cxn ang="0">
                    <a:pos x="28" y="71"/>
                  </a:cxn>
                  <a:cxn ang="0">
                    <a:pos x="8" y="59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4" name="Freeform 202"/>
              <p:cNvSpPr>
                <a:spLocks/>
              </p:cNvSpPr>
              <p:nvPr/>
            </p:nvSpPr>
            <p:spPr bwMode="ltGray">
              <a:xfrm>
                <a:off x="831" y="120"/>
                <a:ext cx="435" cy="242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92"/>
                  </a:cxn>
                  <a:cxn ang="0">
                    <a:pos x="40" y="168"/>
                  </a:cxn>
                  <a:cxn ang="0">
                    <a:pos x="128" y="132"/>
                  </a:cxn>
                  <a:cxn ang="0">
                    <a:pos x="156" y="120"/>
                  </a:cxn>
                  <a:cxn ang="0">
                    <a:pos x="180" y="112"/>
                  </a:cxn>
                  <a:cxn ang="0">
                    <a:pos x="188" y="100"/>
                  </a:cxn>
                  <a:cxn ang="0">
                    <a:pos x="224" y="88"/>
                  </a:cxn>
                  <a:cxn ang="0">
                    <a:pos x="272" y="64"/>
                  </a:cxn>
                  <a:cxn ang="0">
                    <a:pos x="352" y="40"/>
                  </a:cxn>
                  <a:cxn ang="0">
                    <a:pos x="324" y="0"/>
                  </a:cxn>
                  <a:cxn ang="0">
                    <a:pos x="200" y="52"/>
                  </a:cxn>
                  <a:cxn ang="0">
                    <a:pos x="76" y="108"/>
                  </a:cxn>
                  <a:cxn ang="0">
                    <a:pos x="0" y="156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5" name="Freeform 203"/>
              <p:cNvSpPr>
                <a:spLocks/>
              </p:cNvSpPr>
              <p:nvPr/>
            </p:nvSpPr>
            <p:spPr bwMode="ltGray">
              <a:xfrm>
                <a:off x="1350" y="201"/>
                <a:ext cx="232" cy="105"/>
              </a:xfrm>
              <a:custGeom>
                <a:avLst/>
                <a:gdLst/>
                <a:ahLst/>
                <a:cxnLst>
                  <a:cxn ang="0">
                    <a:pos x="8" y="68"/>
                  </a:cxn>
                  <a:cxn ang="0">
                    <a:pos x="56" y="40"/>
                  </a:cxn>
                  <a:cxn ang="0">
                    <a:pos x="76" y="4"/>
                  </a:cxn>
                  <a:cxn ang="0">
                    <a:pos x="100" y="16"/>
                  </a:cxn>
                  <a:cxn ang="0">
                    <a:pos x="136" y="0"/>
                  </a:cxn>
                  <a:cxn ang="0">
                    <a:pos x="164" y="16"/>
                  </a:cxn>
                  <a:cxn ang="0">
                    <a:pos x="184" y="20"/>
                  </a:cxn>
                  <a:cxn ang="0">
                    <a:pos x="180" y="36"/>
                  </a:cxn>
                  <a:cxn ang="0">
                    <a:pos x="164" y="32"/>
                  </a:cxn>
                  <a:cxn ang="0">
                    <a:pos x="128" y="32"/>
                  </a:cxn>
                  <a:cxn ang="0">
                    <a:pos x="100" y="48"/>
                  </a:cxn>
                  <a:cxn ang="0">
                    <a:pos x="124" y="56"/>
                  </a:cxn>
                  <a:cxn ang="0">
                    <a:pos x="92" y="64"/>
                  </a:cxn>
                  <a:cxn ang="0">
                    <a:pos x="60" y="52"/>
                  </a:cxn>
                  <a:cxn ang="0">
                    <a:pos x="52" y="64"/>
                  </a:cxn>
                  <a:cxn ang="0">
                    <a:pos x="28" y="68"/>
                  </a:cxn>
                  <a:cxn ang="0">
                    <a:pos x="8" y="68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6" name="Freeform 204"/>
              <p:cNvSpPr>
                <a:spLocks/>
              </p:cNvSpPr>
              <p:nvPr/>
            </p:nvSpPr>
            <p:spPr bwMode="ltGray">
              <a:xfrm>
                <a:off x="1758" y="198"/>
                <a:ext cx="220" cy="5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78" y="38"/>
                  </a:cxn>
                  <a:cxn ang="0">
                    <a:pos x="114" y="22"/>
                  </a:cxn>
                  <a:cxn ang="0">
                    <a:pos x="166" y="26"/>
                  </a:cxn>
                  <a:cxn ang="0">
                    <a:pos x="138" y="26"/>
                  </a:cxn>
                  <a:cxn ang="0">
                    <a:pos x="86" y="46"/>
                  </a:cxn>
                  <a:cxn ang="0">
                    <a:pos x="2" y="22"/>
                  </a:cxn>
                  <a:cxn ang="0">
                    <a:pos x="6" y="18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7" name="Freeform 205"/>
              <p:cNvSpPr>
                <a:spLocks/>
              </p:cNvSpPr>
              <p:nvPr/>
            </p:nvSpPr>
            <p:spPr bwMode="ltGray">
              <a:xfrm>
                <a:off x="1637" y="313"/>
                <a:ext cx="297" cy="136"/>
              </a:xfrm>
              <a:custGeom>
                <a:avLst/>
                <a:gdLst/>
                <a:ahLst/>
                <a:cxnLst>
                  <a:cxn ang="0">
                    <a:pos x="36" y="108"/>
                  </a:cxn>
                  <a:cxn ang="0">
                    <a:pos x="0" y="88"/>
                  </a:cxn>
                  <a:cxn ang="0">
                    <a:pos x="28" y="64"/>
                  </a:cxn>
                  <a:cxn ang="0">
                    <a:pos x="32" y="52"/>
                  </a:cxn>
                  <a:cxn ang="0">
                    <a:pos x="56" y="44"/>
                  </a:cxn>
                  <a:cxn ang="0">
                    <a:pos x="60" y="32"/>
                  </a:cxn>
                  <a:cxn ang="0">
                    <a:pos x="168" y="4"/>
                  </a:cxn>
                  <a:cxn ang="0">
                    <a:pos x="180" y="8"/>
                  </a:cxn>
                  <a:cxn ang="0">
                    <a:pos x="204" y="0"/>
                  </a:cxn>
                  <a:cxn ang="0">
                    <a:pos x="216" y="20"/>
                  </a:cxn>
                  <a:cxn ang="0">
                    <a:pos x="144" y="36"/>
                  </a:cxn>
                  <a:cxn ang="0">
                    <a:pos x="64" y="56"/>
                  </a:cxn>
                  <a:cxn ang="0">
                    <a:pos x="52" y="84"/>
                  </a:cxn>
                  <a:cxn ang="0">
                    <a:pos x="36" y="108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8" name="Freeform 206"/>
              <p:cNvSpPr>
                <a:spLocks/>
              </p:cNvSpPr>
              <p:nvPr/>
            </p:nvSpPr>
            <p:spPr bwMode="ltGray">
              <a:xfrm>
                <a:off x="481" y="1036"/>
                <a:ext cx="39" cy="3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31" y="0"/>
                  </a:cxn>
                  <a:cxn ang="0">
                    <a:pos x="19" y="24"/>
                  </a:cxn>
                  <a:cxn ang="0">
                    <a:pos x="3" y="28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9" name="Freeform 207"/>
              <p:cNvSpPr>
                <a:spLocks/>
              </p:cNvSpPr>
              <p:nvPr/>
            </p:nvSpPr>
            <p:spPr bwMode="ltGray">
              <a:xfrm>
                <a:off x="438" y="1087"/>
                <a:ext cx="55" cy="40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22" y="0"/>
                  </a:cxn>
                  <a:cxn ang="0">
                    <a:pos x="38" y="4"/>
                  </a:cxn>
                  <a:cxn ang="0">
                    <a:pos x="6" y="32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80" name="Freeform 208"/>
              <p:cNvSpPr>
                <a:spLocks/>
              </p:cNvSpPr>
              <p:nvPr/>
            </p:nvSpPr>
            <p:spPr bwMode="ltGray">
              <a:xfrm>
                <a:off x="617" y="1240"/>
                <a:ext cx="94" cy="26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5" y="2"/>
                  </a:cxn>
                  <a:cxn ang="0">
                    <a:pos x="37" y="18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81" name="Freeform 209"/>
              <p:cNvSpPr>
                <a:spLocks/>
              </p:cNvSpPr>
              <p:nvPr/>
            </p:nvSpPr>
            <p:spPr bwMode="ltGray">
              <a:xfrm>
                <a:off x="777" y="1237"/>
                <a:ext cx="53" cy="5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2" y="9"/>
                  </a:cxn>
                  <a:cxn ang="0">
                    <a:pos x="0" y="21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82" name="Freeform 210"/>
              <p:cNvSpPr>
                <a:spLocks/>
              </p:cNvSpPr>
              <p:nvPr/>
            </p:nvSpPr>
            <p:spPr bwMode="ltGray">
              <a:xfrm>
                <a:off x="353" y="1083"/>
                <a:ext cx="38" cy="37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31" y="10"/>
                  </a:cxn>
                  <a:cxn ang="0">
                    <a:pos x="7" y="22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3283" name="Rectangle 2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3284" name="Rectangle 2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285" name="Rectangle 2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86" name="Rectangle 2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87" name="Rectangle 2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094681-E074-4D6F-B04B-FFA338040C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0E13648-1292-4DCC-86B8-C06E2C2C30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689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9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689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89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89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90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90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fld id="{8B7FC8C6-1DD1-4ABD-915E-2D227A334C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102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266209-27C5-4ABD-A3C1-C5F1DA86A9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15" r:id="rId4"/>
    <p:sldLayoutId id="2147483825" r:id="rId5"/>
    <p:sldLayoutId id="2147483816" r:id="rId6"/>
    <p:sldLayoutId id="2147483817" r:id="rId7"/>
    <p:sldLayoutId id="2147483826" r:id="rId8"/>
    <p:sldLayoutId id="2147483827" r:id="rId9"/>
    <p:sldLayoutId id="2147483818" r:id="rId10"/>
    <p:sldLayoutId id="214748381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3E3E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rgbClr val="E3E3E3"/>
          </a:solidFill>
          <a:latin typeface="Century Gothic" pitchFamily="34" charset="0"/>
          <a:ea typeface="HGｺﾞｼｯｸM" pitchFamily="49" charset="-128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E6E6E6"/>
        </a:buClr>
        <a:buFont typeface="Wingdings 2" pitchFamily="18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shi@eco.u-toyama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6600" dirty="0" smtClean="0"/>
              <a:t>社会科学への誘い</a:t>
            </a:r>
            <a:endParaRPr lang="ja-JP" alt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z="4400" dirty="0" smtClean="0">
                <a:solidFill>
                  <a:schemeClr val="bg1">
                    <a:lumMod val="95000"/>
                  </a:schemeClr>
                </a:solidFill>
              </a:rPr>
              <a:t>経済学部　岸本寿生</a:t>
            </a:r>
          </a:p>
          <a:p>
            <a:pPr eaLnBrk="1" hangingPunct="1">
              <a:defRPr/>
            </a:pPr>
            <a:r>
              <a:rPr lang="en-US" altLang="ja-JP" sz="4400" dirty="0" smtClean="0">
                <a:solidFill>
                  <a:srgbClr val="002060"/>
                </a:solidFill>
                <a:hlinkClick r:id="rId3"/>
              </a:rPr>
              <a:t>kishi@eco.u-toyama.ac.jp</a:t>
            </a:r>
            <a:endParaRPr lang="en-US" altLang="ja-JP" sz="44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smtClean="0"/>
              <a:t>アイデンティティーの確立</a:t>
            </a:r>
            <a:br>
              <a:rPr lang="ja-JP" altLang="en-US" sz="4000" smtClean="0"/>
            </a:br>
            <a:r>
              <a:rPr lang="ja-JP" altLang="en-US" sz="4000" smtClean="0"/>
              <a:t>エリクソン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ja-JP" altLang="en-US" smtClean="0"/>
              <a:t>（１）主体性の確立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ja-JP" altLang="en-US" smtClean="0"/>
              <a:t>  自分は何者であるかを問い、自分自身を見つけだすこと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ja-JP" altLang="en-US" smtClean="0"/>
              <a:t>（２）同一性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ja-JP" altLang="en-US" smtClean="0"/>
              <a:t>  自己と他者および集まりである集団や社会との関係を規定し、自分と自分自身の存在する世界を同一視し、その世界に自己を帰属させこと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smtClean="0"/>
              <a:t>アイデンティティ－の追求</a:t>
            </a:r>
            <a:br>
              <a:rPr lang="ja-JP" altLang="en-US" sz="4000" smtClean="0"/>
            </a:br>
            <a:r>
              <a:rPr lang="ja-JP" altLang="en-US" sz="4000" smtClean="0"/>
              <a:t>エリクソン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678863" cy="4525963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ja-JP" altLang="en-US" sz="2800" dirty="0" smtClean="0"/>
              <a:t>　</a:t>
            </a:r>
            <a:r>
              <a:rPr lang="ja-JP" altLang="en-US" sz="3600" dirty="0" smtClean="0"/>
              <a:t>アイデンティティーをもった個人が歴史に主体的にかかわり、自己および他者ひいては自分が同一視する集団、共同体、社会を</a:t>
            </a:r>
            <a:r>
              <a:rPr lang="ja-JP" altLang="en-US" sz="3600" dirty="0" smtClean="0">
                <a:solidFill>
                  <a:srgbClr val="0070C0"/>
                </a:solidFill>
              </a:rPr>
              <a:t>おのれが理想とするものへ変革していこうとする強い衝動</a:t>
            </a:r>
          </a:p>
          <a:p>
            <a:pPr eaLnBrk="1" hangingPunct="1">
              <a:defRPr/>
            </a:pP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2177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馬場伸也</a:t>
            </a:r>
            <a:br>
              <a:rPr lang="ja-JP" altLang="en-US" smtClean="0"/>
            </a:br>
            <a:r>
              <a:rPr lang="en-US" altLang="ja-JP" smtClean="0"/>
              <a:t>『</a:t>
            </a:r>
            <a:r>
              <a:rPr lang="ja-JP" altLang="en-US" smtClean="0"/>
              <a:t>アイデンティティーの国際政治学</a:t>
            </a:r>
            <a:r>
              <a:rPr lang="en-US" altLang="ja-JP" smtClean="0"/>
              <a:t>』</a:t>
            </a:r>
            <a:br>
              <a:rPr lang="en-US" altLang="ja-JP" smtClean="0"/>
            </a:br>
            <a:r>
              <a:rPr lang="ja-JP" altLang="en-US" sz="3200" smtClean="0"/>
              <a:t>東京大学出版会</a:t>
            </a:r>
            <a:r>
              <a:rPr lang="en-US" altLang="ja-JP" sz="3200" smtClean="0"/>
              <a:t>1980</a:t>
            </a:r>
            <a:r>
              <a:rPr lang="ja-JP" altLang="en-US" sz="3200" smtClean="0"/>
              <a:t>年刊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8362950" cy="3705225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ja-JP" altLang="en-US" sz="4400" dirty="0" smtClean="0"/>
              <a:t>　本来あらゆる学問が志向すべきものは、</a:t>
            </a:r>
            <a:r>
              <a:rPr lang="ja-JP" altLang="en-US" sz="4400" dirty="0" smtClean="0">
                <a:solidFill>
                  <a:srgbClr val="0070C0"/>
                </a:solidFill>
              </a:rPr>
              <a:t>個としての人間の「生」の究極にあるものの探求と、種としての人類の福祉の構築</a:t>
            </a:r>
            <a:r>
              <a:rPr lang="ja-JP" altLang="en-US" sz="4400" dirty="0" smtClean="0"/>
              <a:t>である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THE WORK OF NATIONS</a:t>
            </a:r>
            <a:br>
              <a:rPr lang="en-US" altLang="ja-JP" smtClean="0"/>
            </a:br>
            <a:r>
              <a:rPr lang="ja-JP" altLang="en-US" sz="4000" smtClean="0"/>
              <a:t>ロバート・Ｂ・ライシュ</a:t>
            </a:r>
            <a:endParaRPr lang="ja-JP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2667000"/>
          </a:xfrm>
          <a:ln>
            <a:solidFill>
              <a:srgbClr val="33CC33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ja-JP" altLang="en-US" b="1" smtClean="0">
                <a:effectLst/>
              </a:rPr>
              <a:t>地球経済に応じた職業分類</a:t>
            </a:r>
          </a:p>
          <a:p>
            <a:pPr eaLnBrk="1" hangingPunct="1"/>
            <a:r>
              <a:rPr lang="ja-JP" altLang="en-US" b="1" smtClean="0">
                <a:effectLst/>
              </a:rPr>
              <a:t>ルーティン・プロダクション・サービス</a:t>
            </a:r>
          </a:p>
          <a:p>
            <a:pPr eaLnBrk="1" hangingPunct="1"/>
            <a:r>
              <a:rPr lang="ja-JP" altLang="en-US" b="1" smtClean="0">
                <a:effectLst/>
              </a:rPr>
              <a:t>インパースン・サービス</a:t>
            </a:r>
          </a:p>
          <a:p>
            <a:pPr eaLnBrk="1" hangingPunct="1"/>
            <a:r>
              <a:rPr lang="ja-JP" altLang="en-US" b="1" smtClean="0">
                <a:effectLst/>
              </a:rPr>
              <a:t>シンボリック・アナリスティック・サービス</a:t>
            </a:r>
          </a:p>
          <a:p>
            <a:pPr lvl="1" eaLnBrk="1" hangingPunct="1"/>
            <a:r>
              <a:rPr lang="ja-JP" altLang="en-US" b="1" smtClean="0">
                <a:effectLst/>
              </a:rPr>
              <a:t>問題発見者、問題解決者、戦略的媒介者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7772400" cy="16002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ja-JP" altLang="en-US" b="1" smtClean="0">
                <a:effectLst/>
              </a:rPr>
              <a:t>シンボリックアナリストのための基礎的能力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ja-JP" altLang="en-US" b="1" smtClean="0">
                <a:effectLst/>
              </a:rPr>
              <a:t>・抽象化　　　　　・体系的思考　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ja-JP" altLang="en-US" b="1" smtClean="0">
                <a:effectLst/>
              </a:rPr>
              <a:t>・実験／実証　　・共同作業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5400" smtClean="0"/>
              <a:t/>
            </a:r>
            <a:br>
              <a:rPr lang="en-US" altLang="ja-JP" sz="5400" smtClean="0"/>
            </a:br>
            <a:endParaRPr lang="en-US" altLang="ja-JP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5400" smtClean="0"/>
              <a:t>パラダイム</a:t>
            </a:r>
          </a:p>
          <a:p>
            <a:pPr eaLnBrk="1" hangingPunct="1">
              <a:defRPr/>
            </a:pPr>
            <a:r>
              <a:rPr lang="ja-JP" altLang="en-US" sz="5400" smtClean="0"/>
              <a:t>アイデンティティー	</a:t>
            </a:r>
          </a:p>
          <a:p>
            <a:pPr eaLnBrk="1" hangingPunct="1">
              <a:defRPr/>
            </a:pPr>
            <a:endParaRPr lang="en-US" altLang="ja-JP" sz="5400" smtClean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50913" y="549275"/>
            <a:ext cx="72405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ja-JP" altLang="en-US" sz="66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社会科学を学ぶこと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113188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パラダイム</a:t>
            </a:r>
            <a:br>
              <a:rPr lang="ja-JP" altLang="en-US" smtClean="0"/>
            </a:br>
            <a:r>
              <a:rPr lang="en-US" altLang="ja-JP" smtClean="0"/>
              <a:t>(Paradigm)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351837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トーマス・クーン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「実務家が世界をみる際に用いられる情報枠組みと規則を確立する</a:t>
            </a:r>
            <a:r>
              <a:rPr lang="en-US" altLang="ja-JP" b="1" smtClean="0">
                <a:effectLst/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一つの受け入れられたモデルないしパターン</a:t>
            </a:r>
            <a:r>
              <a:rPr lang="en-US" altLang="ja-JP" b="1" smtClean="0">
                <a:effectLst/>
                <a:latin typeface="ＭＳ ゴシック" pitchFamily="49" charset="-128"/>
                <a:ea typeface="ＭＳ ゴシック" pitchFamily="49" charset="-128"/>
              </a:rPr>
              <a:t>』</a:t>
            </a: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」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 ジョエル バーカー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「情報を収集し、調査と実践を共通の目標に向ける際の強力なメカニズム」</a:t>
            </a:r>
          </a:p>
          <a:p>
            <a:pPr eaLnBrk="1" hangingPunct="1">
              <a:spcBef>
                <a:spcPct val="0"/>
              </a:spcBef>
            </a:pPr>
            <a:endParaRPr lang="ja-JP" altLang="en-US" b="1" smtClean="0">
              <a:effectLst/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endParaRPr lang="en-US" altLang="ja-JP" b="1" smtClean="0"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folHlink"/>
                </a:solidFill>
                <a:latin typeface="ＭＳ ゴシック" pitchFamily="49" charset="-128"/>
                <a:ea typeface="ＭＳ ゴシック" pitchFamily="49" charset="-128"/>
              </a:rPr>
              <a:t>パラダイムの観点</a:t>
            </a:r>
            <a:endParaRPr lang="ja-JP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05000"/>
            <a:ext cx="7891462" cy="4595813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Clr>
                <a:schemeClr val="folHlink"/>
              </a:buClr>
              <a:buFontTx/>
              <a:buAutoNum type="circleNumDbPlain"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新しいパラダイムはいつ現れるのか？</a:t>
            </a:r>
          </a:p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Clr>
                <a:schemeClr val="folHlink"/>
              </a:buClr>
              <a:buFontTx/>
              <a:buAutoNum type="circleNumDbPlain"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どんな人がパラダイムを変えるのか</a:t>
            </a:r>
          </a:p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Clr>
                <a:schemeClr val="folHlink"/>
              </a:buClr>
              <a:buFontTx/>
              <a:buAutoNum type="circleNumDbPlain"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パラダイムを変える人のあとを最初に追うのは誰か？</a:t>
            </a:r>
          </a:p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Clr>
                <a:schemeClr val="folHlink"/>
              </a:buClr>
              <a:buFontTx/>
              <a:buAutoNum type="circleNumDbPlain"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なぜそうするのか？</a:t>
            </a:r>
          </a:p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Clr>
                <a:schemeClr val="folHlink"/>
              </a:buClr>
              <a:buFontTx/>
              <a:buAutoNum type="circleNumDbPlain"/>
            </a:pPr>
            <a:r>
              <a:rPr lang="ja-JP" altLang="en-US" b="1" smtClean="0">
                <a:effectLst/>
                <a:latin typeface="ＭＳ ゴシック" pitchFamily="49" charset="-128"/>
                <a:ea typeface="ＭＳ ゴシック" pitchFamily="49" charset="-128"/>
              </a:rPr>
              <a:t>パラダイム・シフトは、その渦中にいる人にどんな影響をあたえるか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0"/>
          <p:cNvSpPr>
            <a:spLocks noChangeArrowheads="1"/>
          </p:cNvSpPr>
          <p:nvPr/>
        </p:nvSpPr>
        <p:spPr bwMode="auto">
          <a:xfrm>
            <a:off x="323850" y="4258185"/>
            <a:ext cx="8642350" cy="2599816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468313" y="1484313"/>
            <a:ext cx="8135937" cy="1368425"/>
          </a:xfrm>
          <a:prstGeom prst="rect">
            <a:avLst/>
          </a:prstGeom>
          <a:gradFill rotWithShape="0">
            <a:gsLst>
              <a:gs pos="0">
                <a:srgbClr val="7EFA46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6477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ja-JP" altLang="en-US" sz="4000" smtClean="0">
                <a:effectLst/>
              </a:rPr>
              <a:t>時系列で見た社会変化と個人</a:t>
            </a:r>
          </a:p>
        </p:txBody>
      </p:sp>
      <p:sp>
        <p:nvSpPr>
          <p:cNvPr id="17413" name="AutoShape 10"/>
          <p:cNvSpPr>
            <a:spLocks noChangeArrowheads="1"/>
          </p:cNvSpPr>
          <p:nvPr/>
        </p:nvSpPr>
        <p:spPr bwMode="auto">
          <a:xfrm>
            <a:off x="468313" y="836613"/>
            <a:ext cx="8208962" cy="503237"/>
          </a:xfrm>
          <a:prstGeom prst="leftRightArrow">
            <a:avLst>
              <a:gd name="adj1" fmla="val 64667"/>
              <a:gd name="adj2" fmla="val 11199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/>
              <a:t>責任と意思決定の影響力</a:t>
            </a: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1042988" y="1773238"/>
            <a:ext cx="1271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/>
              <a:t>保　護</a:t>
            </a: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6877050" y="1916113"/>
            <a:ext cx="1271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/>
              <a:t>独　立</a:t>
            </a:r>
          </a:p>
        </p:txBody>
      </p:sp>
      <p:sp>
        <p:nvSpPr>
          <p:cNvPr id="24584" name="Line 33"/>
          <p:cNvSpPr>
            <a:spLocks noChangeShapeType="1"/>
          </p:cNvSpPr>
          <p:nvPr/>
        </p:nvSpPr>
        <p:spPr bwMode="auto">
          <a:xfrm flipV="1">
            <a:off x="3132138" y="1484313"/>
            <a:ext cx="3600450" cy="1366837"/>
          </a:xfrm>
          <a:prstGeom prst="line">
            <a:avLst/>
          </a:prstGeom>
          <a:noFill/>
          <a:ln w="38100" cmpd="dbl">
            <a:solidFill>
              <a:srgbClr val="263D0B">
                <a:alpha val="3411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Text Box 34"/>
          <p:cNvSpPr txBox="1">
            <a:spLocks noChangeArrowheads="1"/>
          </p:cNvSpPr>
          <p:nvPr/>
        </p:nvSpPr>
        <p:spPr bwMode="auto">
          <a:xfrm>
            <a:off x="187326" y="283289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/>
              <a:t>1998</a:t>
            </a:r>
            <a:r>
              <a:rPr lang="ja-JP" altLang="en-US" sz="2000" dirty="0" smtClean="0"/>
              <a:t>年</a:t>
            </a:r>
            <a:endParaRPr lang="ja-JP" altLang="en-US" sz="2000" dirty="0"/>
          </a:p>
        </p:txBody>
      </p: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2598738" y="2834842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/>
              <a:t>2018(20</a:t>
            </a:r>
            <a:r>
              <a:rPr lang="ja-JP" altLang="en-US" sz="2000" dirty="0"/>
              <a:t>歳）</a:t>
            </a:r>
          </a:p>
        </p:txBody>
      </p:sp>
      <p:sp>
        <p:nvSpPr>
          <p:cNvPr id="24587" name="Text Box 36"/>
          <p:cNvSpPr txBox="1">
            <a:spLocks noChangeArrowheads="1"/>
          </p:cNvSpPr>
          <p:nvPr/>
        </p:nvSpPr>
        <p:spPr bwMode="auto">
          <a:xfrm>
            <a:off x="7991475" y="285865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/>
              <a:t>2090</a:t>
            </a:r>
            <a:r>
              <a:rPr lang="ja-JP" altLang="en-US" sz="2000" dirty="0"/>
              <a:t>年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0" y="3289300"/>
            <a:ext cx="3059113" cy="647700"/>
          </a:xfrm>
          <a:prstGeom prst="chevron">
            <a:avLst>
              <a:gd name="adj" fmla="val 75000"/>
            </a:avLst>
          </a:prstGeom>
          <a:solidFill>
            <a:schemeClr val="bg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>
                <a:solidFill>
                  <a:srgbClr val="006600"/>
                </a:solidFill>
              </a:rPr>
              <a:t>工業化社会</a:t>
            </a:r>
          </a:p>
        </p:txBody>
      </p:sp>
      <p:sp>
        <p:nvSpPr>
          <p:cNvPr id="24589" name="AutoShape 38"/>
          <p:cNvSpPr>
            <a:spLocks noChangeArrowheads="1"/>
          </p:cNvSpPr>
          <p:nvPr/>
        </p:nvSpPr>
        <p:spPr bwMode="auto">
          <a:xfrm>
            <a:off x="2757934" y="3193767"/>
            <a:ext cx="4105275" cy="1008062"/>
          </a:xfrm>
          <a:prstGeom prst="chevron">
            <a:avLst>
              <a:gd name="adj" fmla="val 64669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>
                <a:solidFill>
                  <a:schemeClr val="tx2"/>
                </a:solidFill>
              </a:rPr>
              <a:t>ｸﾞﾛｰﾊﾞﾙ化社会</a:t>
            </a:r>
            <a:br>
              <a:rPr lang="ja-JP" altLang="en-US" sz="3200">
                <a:solidFill>
                  <a:schemeClr val="tx2"/>
                </a:solidFill>
              </a:rPr>
            </a:br>
            <a:r>
              <a:rPr lang="ja-JP" altLang="en-US" sz="3200">
                <a:solidFill>
                  <a:schemeClr val="tx2"/>
                </a:solidFill>
              </a:rPr>
              <a:t>情報化社会</a:t>
            </a:r>
          </a:p>
        </p:txBody>
      </p:sp>
      <p:sp>
        <p:nvSpPr>
          <p:cNvPr id="24590" name="AutoShape 39"/>
          <p:cNvSpPr>
            <a:spLocks noChangeArrowheads="1"/>
          </p:cNvSpPr>
          <p:nvPr/>
        </p:nvSpPr>
        <p:spPr bwMode="auto">
          <a:xfrm>
            <a:off x="6696868" y="3197301"/>
            <a:ext cx="2232025" cy="1008062"/>
          </a:xfrm>
          <a:prstGeom prst="chevron">
            <a:avLst>
              <a:gd name="adj" fmla="val 35160"/>
            </a:avLst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>
                <a:solidFill>
                  <a:srgbClr val="FF0000"/>
                </a:solidFill>
              </a:rPr>
              <a:t>？社会</a:t>
            </a:r>
          </a:p>
        </p:txBody>
      </p:sp>
      <p:sp>
        <p:nvSpPr>
          <p:cNvPr id="24591" name="Text Box 41"/>
          <p:cNvSpPr txBox="1">
            <a:spLocks noChangeArrowheads="1"/>
          </p:cNvSpPr>
          <p:nvPr/>
        </p:nvSpPr>
        <p:spPr bwMode="auto">
          <a:xfrm>
            <a:off x="3059113" y="4298307"/>
            <a:ext cx="3563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tx2"/>
                </a:solidFill>
              </a:rPr>
              <a:t>パラダイムシフト</a:t>
            </a:r>
          </a:p>
        </p:txBody>
      </p:sp>
      <p:sp>
        <p:nvSpPr>
          <p:cNvPr id="24592" name="Line 42"/>
          <p:cNvSpPr>
            <a:spLocks noChangeShapeType="1"/>
          </p:cNvSpPr>
          <p:nvPr/>
        </p:nvSpPr>
        <p:spPr bwMode="auto">
          <a:xfrm>
            <a:off x="344488" y="4797152"/>
            <a:ext cx="86407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3" name="Rectangle 43"/>
          <p:cNvSpPr>
            <a:spLocks noChangeArrowheads="1"/>
          </p:cNvSpPr>
          <p:nvPr/>
        </p:nvSpPr>
        <p:spPr bwMode="auto">
          <a:xfrm>
            <a:off x="471488" y="5153025"/>
            <a:ext cx="1873250" cy="1368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0"/>
              <a:t>Ｑ：品質</a:t>
            </a:r>
          </a:p>
          <a:p>
            <a:pPr algn="ctr"/>
            <a:r>
              <a:rPr lang="ja-JP" altLang="en-US" sz="2800" b="0"/>
              <a:t>Ｃ：コスト</a:t>
            </a:r>
          </a:p>
          <a:p>
            <a:pPr algn="ctr"/>
            <a:r>
              <a:rPr lang="ja-JP" altLang="en-US" sz="2800" b="0"/>
              <a:t>Ｄ：納期</a:t>
            </a:r>
          </a:p>
        </p:txBody>
      </p:sp>
      <p:sp>
        <p:nvSpPr>
          <p:cNvPr id="24594" name="Text Box 44"/>
          <p:cNvSpPr txBox="1">
            <a:spLocks noChangeArrowheads="1"/>
          </p:cNvSpPr>
          <p:nvPr/>
        </p:nvSpPr>
        <p:spPr bwMode="auto">
          <a:xfrm>
            <a:off x="2339975" y="5516563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tx2"/>
                </a:solidFill>
              </a:rPr>
              <a:t>＋</a:t>
            </a:r>
          </a:p>
        </p:txBody>
      </p:sp>
      <p:sp>
        <p:nvSpPr>
          <p:cNvPr id="17427" name="Rectangle 45"/>
          <p:cNvSpPr>
            <a:spLocks noChangeArrowheads="1"/>
          </p:cNvSpPr>
          <p:nvPr/>
        </p:nvSpPr>
        <p:spPr bwMode="auto">
          <a:xfrm>
            <a:off x="2951955" y="4849975"/>
            <a:ext cx="3744913" cy="18913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ja-JP" altLang="en-US" sz="2400" dirty="0"/>
              <a:t>多品種化／カスタム化</a:t>
            </a:r>
          </a:p>
          <a:p>
            <a:pPr algn="ctr">
              <a:defRPr/>
            </a:pPr>
            <a:r>
              <a:rPr lang="ja-JP" altLang="en-US" sz="2400" dirty="0"/>
              <a:t>ＣＳ（顧客満足度）</a:t>
            </a:r>
          </a:p>
          <a:p>
            <a:pPr algn="ctr">
              <a:defRPr/>
            </a:pPr>
            <a:r>
              <a:rPr lang="ja-JP" altLang="en-US" sz="2400" dirty="0"/>
              <a:t>ネットワーク化</a:t>
            </a:r>
          </a:p>
          <a:p>
            <a:pPr algn="ctr">
              <a:defRPr/>
            </a:pPr>
            <a:r>
              <a:rPr lang="ja-JP" altLang="en-US" sz="2400" dirty="0" smtClean="0"/>
              <a:t>環境問題、エコロジー</a:t>
            </a:r>
            <a:endParaRPr lang="en-US" altLang="ja-JP" sz="2400" dirty="0" smtClean="0"/>
          </a:p>
          <a:p>
            <a:pPr algn="ctr">
              <a:defRPr/>
            </a:pPr>
            <a:r>
              <a:rPr lang="en-US" altLang="ja-JP" sz="2400" dirty="0" err="1" smtClean="0"/>
              <a:t>AI,IoT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仮想通貨</a:t>
            </a:r>
            <a:r>
              <a:rPr lang="en-US" altLang="ja-JP" sz="2400" dirty="0" smtClean="0"/>
              <a:t>…</a:t>
            </a:r>
            <a:endParaRPr lang="ja-JP" altLang="en-US" sz="2400" dirty="0"/>
          </a:p>
        </p:txBody>
      </p:sp>
      <p:sp>
        <p:nvSpPr>
          <p:cNvPr id="24596" name="Text Box 46"/>
          <p:cNvSpPr txBox="1">
            <a:spLocks noChangeArrowheads="1"/>
          </p:cNvSpPr>
          <p:nvPr/>
        </p:nvSpPr>
        <p:spPr bwMode="auto">
          <a:xfrm>
            <a:off x="6877050" y="5589588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tx2"/>
                </a:solidFill>
              </a:rPr>
              <a:t>＋</a:t>
            </a:r>
          </a:p>
        </p:txBody>
      </p:sp>
      <p:sp>
        <p:nvSpPr>
          <p:cNvPr id="24597" name="Text Box 47"/>
          <p:cNvSpPr txBox="1">
            <a:spLocks noChangeArrowheads="1"/>
          </p:cNvSpPr>
          <p:nvPr/>
        </p:nvSpPr>
        <p:spPr bwMode="auto">
          <a:xfrm>
            <a:off x="7596188" y="5373688"/>
            <a:ext cx="87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5400">
                <a:solidFill>
                  <a:schemeClr val="tx2"/>
                </a:solidFill>
              </a:rPr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20506" y="31000"/>
            <a:ext cx="7772400" cy="6275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パラダイムを予感させるキーワード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179512" y="686798"/>
            <a:ext cx="8964488" cy="468052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地域主義の台頭－リージョナリズム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世界的合意形成の困難さ：</a:t>
            </a:r>
            <a:r>
              <a:rPr lang="ja-JP" altLang="en-US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Ｇ</a:t>
            </a:r>
            <a:r>
              <a:rPr lang="en-US" altLang="ja-JP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7</a:t>
            </a:r>
            <a:r>
              <a:rPr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,</a:t>
            </a:r>
            <a:r>
              <a:rPr lang="ja-JP" altLang="en-US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Ｇ</a:t>
            </a:r>
            <a:r>
              <a:rPr lang="en-US" altLang="ja-JP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20,WTO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pPr eaLnBrk="1" hangingPunct="1"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自由市場主義　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VS.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国家市場主義</a:t>
            </a:r>
            <a:endParaRPr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－アメリカ・ファースト、一帯一路</a:t>
            </a:r>
            <a:r>
              <a:rPr lang="en-US" altLang="ja-JP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Ｇゼロの世界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イアン・ブレマー</a:t>
            </a:r>
            <a:r>
              <a:rPr lang="ja-JP" altLang="en-US" sz="1800" b="1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（ユーラシア・グループ代表）</a:t>
            </a:r>
            <a:endParaRPr lang="en-US" altLang="ja-JP" sz="2400" b="1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メガ多国籍企業の存在</a:t>
            </a:r>
            <a:endParaRPr lang="en-US" altLang="ja-JP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NGO</a:t>
            </a:r>
            <a:r>
              <a:rPr lang="ja-JP" altLang="en-US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市民運動の活性化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民族紛争、宗教対立の複雑さ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AI,IoT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pPr eaLnBrk="1" hangingPunct="1">
              <a:defRPr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仮想通貨、ブロックチェーン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pPr eaLnBrk="1" hangingPunct="1">
              <a:defRPr/>
            </a:pP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endParaRPr lang="ja-JP" altLang="en-US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星 5 6">
            <a:hlinkClick r:id="" action="ppaction://noaction"/>
          </p:cNvPr>
          <p:cNvSpPr/>
          <p:nvPr/>
        </p:nvSpPr>
        <p:spPr>
          <a:xfrm>
            <a:off x="7524328" y="4221088"/>
            <a:ext cx="720080" cy="648072"/>
          </a:xfrm>
          <a:prstGeom prst="star5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22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15348" y="285728"/>
            <a:ext cx="828652" cy="6154758"/>
          </a:xfrm>
        </p:spPr>
        <p:txBody>
          <a:bodyPr vert="eaVert">
            <a:noAutofit/>
          </a:bodyPr>
          <a:lstStyle/>
          <a:p>
            <a:pPr algn="l"/>
            <a:r>
              <a:rPr kumimoji="1" lang="ja-JP" altLang="en-US" sz="3200" dirty="0" smtClean="0"/>
              <a:t>日本経済新聞２０１０年６月</a:t>
            </a:r>
            <a:r>
              <a:rPr kumimoji="1" lang="en-US" altLang="ja-JP" sz="3200" dirty="0" smtClean="0"/>
              <a:t>26</a:t>
            </a:r>
            <a:r>
              <a:rPr lang="ja-JP" altLang="en-US" sz="3200" dirty="0" smtClean="0"/>
              <a:t>日</a:t>
            </a:r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3707904" y="4077072"/>
            <a:ext cx="15121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9156" r="3383" b="44924"/>
          <a:stretch>
            <a:fillRect/>
          </a:stretch>
        </p:blipFill>
        <p:spPr bwMode="auto">
          <a:xfrm>
            <a:off x="4317960" y="0"/>
            <a:ext cx="414247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9156" t="55076" r="3383" b="11615"/>
          <a:stretch>
            <a:fillRect/>
          </a:stretch>
        </p:blipFill>
        <p:spPr bwMode="auto">
          <a:xfrm>
            <a:off x="0" y="1628800"/>
            <a:ext cx="428003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7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883" t="1175" r="3546" b="58000"/>
          <a:stretch/>
        </p:blipFill>
        <p:spPr>
          <a:xfrm>
            <a:off x="4233072" y="368660"/>
            <a:ext cx="3901573" cy="568863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134645" y="44624"/>
            <a:ext cx="738664" cy="72943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dirty="0"/>
              <a:t>日本経済新聞</a:t>
            </a:r>
            <a:r>
              <a:rPr lang="ja-JP" altLang="en-US" dirty="0" smtClean="0"/>
              <a:t>２０１４年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24</a:t>
            </a:r>
            <a:r>
              <a:rPr lang="ja-JP" altLang="en-US" dirty="0" smtClean="0"/>
              <a:t>日</a:t>
            </a:r>
            <a:endParaRPr lang="ja-JP" altLang="en-US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/>
          <a:srcRect l="56071" t="41400" r="3298" b="33300"/>
          <a:stretch/>
        </p:blipFill>
        <p:spPr bwMode="auto">
          <a:xfrm>
            <a:off x="107503" y="3212976"/>
            <a:ext cx="392770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11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6000" smtClean="0"/>
              <a:t>アイデンティティー</a:t>
            </a:r>
            <a:br>
              <a:rPr lang="ja-JP" altLang="en-US" sz="6000" smtClean="0"/>
            </a:br>
            <a:r>
              <a:rPr lang="en-US" altLang="ja-JP" sz="6000" i="1" smtClean="0">
                <a:effectLst/>
              </a:rPr>
              <a:t>(Identity)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424862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ja-JP" altLang="en-US" sz="5400" smtClean="0"/>
              <a:t>歴史における自己の存在性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924300" y="3068638"/>
            <a:ext cx="649288" cy="1079500"/>
          </a:xfrm>
          <a:prstGeom prst="downArrow">
            <a:avLst>
              <a:gd name="adj1" fmla="val 50000"/>
              <a:gd name="adj2" fmla="val 415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5288" y="4149725"/>
            <a:ext cx="82089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400" b="0">
                <a:latin typeface="Arial" charset="0"/>
              </a:rPr>
              <a:t>歴史の創造に主体的にかかわろうとする自我</a:t>
            </a:r>
          </a:p>
          <a:p>
            <a:pPr eaLnBrk="1" hangingPunct="1"/>
            <a:endParaRPr lang="en-US" altLang="ja-JP" sz="32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rldj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orldj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Worldj 1">
        <a:dk1>
          <a:srgbClr val="006259"/>
        </a:dk1>
        <a:lt1>
          <a:srgbClr val="FFFFFF"/>
        </a:lt1>
        <a:dk2>
          <a:srgbClr val="00B7A5"/>
        </a:dk2>
        <a:lt2>
          <a:srgbClr val="F6F98B"/>
        </a:lt2>
        <a:accent1>
          <a:srgbClr val="E2A57C"/>
        </a:accent1>
        <a:accent2>
          <a:srgbClr val="7C89CC"/>
        </a:accent2>
        <a:accent3>
          <a:srgbClr val="AAD8CF"/>
        </a:accent3>
        <a:accent4>
          <a:srgbClr val="DADADA"/>
        </a:accent4>
        <a:accent5>
          <a:srgbClr val="EECFBF"/>
        </a:accent5>
        <a:accent6>
          <a:srgbClr val="707CB9"/>
        </a:accent6>
        <a:hlink>
          <a:srgbClr val="C65495"/>
        </a:hlink>
        <a:folHlink>
          <a:srgbClr val="78C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j 2">
        <a:dk1>
          <a:srgbClr val="000000"/>
        </a:dk1>
        <a:lt1>
          <a:srgbClr val="FFFFFF"/>
        </a:lt1>
        <a:dk2>
          <a:srgbClr val="800000"/>
        </a:dk2>
        <a:lt2>
          <a:srgbClr val="F5E9D7"/>
        </a:lt2>
        <a:accent1>
          <a:srgbClr val="FF9966"/>
        </a:accent1>
        <a:accent2>
          <a:srgbClr val="FF6699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E75C8A"/>
        </a:accent6>
        <a:hlink>
          <a:srgbClr val="FF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j 3">
        <a:dk1>
          <a:srgbClr val="000000"/>
        </a:dk1>
        <a:lt1>
          <a:srgbClr val="EAEAEA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808080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j 4">
        <a:dk1>
          <a:srgbClr val="642842"/>
        </a:dk1>
        <a:lt1>
          <a:srgbClr val="FFFFFF"/>
        </a:lt1>
        <a:dk2>
          <a:srgbClr val="AF4572"/>
        </a:dk2>
        <a:lt2>
          <a:srgbClr val="FBE79D"/>
        </a:lt2>
        <a:accent1>
          <a:srgbClr val="DC9A4A"/>
        </a:accent1>
        <a:accent2>
          <a:srgbClr val="89AD65"/>
        </a:accent2>
        <a:accent3>
          <a:srgbClr val="D4B0BC"/>
        </a:accent3>
        <a:accent4>
          <a:srgbClr val="DADADA"/>
        </a:accent4>
        <a:accent5>
          <a:srgbClr val="EBCAB1"/>
        </a:accent5>
        <a:accent6>
          <a:srgbClr val="7C9C5B"/>
        </a:accent6>
        <a:hlink>
          <a:srgbClr val="A3784D"/>
        </a:hlink>
        <a:folHlink>
          <a:srgbClr val="91A2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j 5">
        <a:dk1>
          <a:srgbClr val="321900"/>
        </a:dk1>
        <a:lt1>
          <a:srgbClr val="E8AB82"/>
        </a:lt1>
        <a:dk2>
          <a:srgbClr val="FFEAD5"/>
        </a:dk2>
        <a:lt2>
          <a:srgbClr val="C18A65"/>
        </a:lt2>
        <a:accent1>
          <a:srgbClr val="E5CE79"/>
        </a:accent1>
        <a:accent2>
          <a:srgbClr val="B6BF5F"/>
        </a:accent2>
        <a:accent3>
          <a:srgbClr val="F2D2C1"/>
        </a:accent3>
        <a:accent4>
          <a:srgbClr val="291400"/>
        </a:accent4>
        <a:accent5>
          <a:srgbClr val="F0E3BE"/>
        </a:accent5>
        <a:accent6>
          <a:srgbClr val="A5AD55"/>
        </a:accent6>
        <a:hlink>
          <a:srgbClr val="A25A4E"/>
        </a:hlink>
        <a:folHlink>
          <a:srgbClr val="CD85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j 6">
        <a:dk1>
          <a:srgbClr val="000000"/>
        </a:dk1>
        <a:lt1>
          <a:srgbClr val="FFFFCC"/>
        </a:lt1>
        <a:dk2>
          <a:srgbClr val="333300"/>
        </a:dk2>
        <a:lt2>
          <a:srgbClr val="BAB870"/>
        </a:lt2>
        <a:accent1>
          <a:srgbClr val="7AA94F"/>
        </a:accent1>
        <a:accent2>
          <a:srgbClr val="C78869"/>
        </a:accent2>
        <a:accent3>
          <a:srgbClr val="FFFFE2"/>
        </a:accent3>
        <a:accent4>
          <a:srgbClr val="000000"/>
        </a:accent4>
        <a:accent5>
          <a:srgbClr val="BED1B2"/>
        </a:accent5>
        <a:accent6>
          <a:srgbClr val="B47B5E"/>
        </a:accent6>
        <a:hlink>
          <a:srgbClr val="9E6FAB"/>
        </a:hlink>
        <a:folHlink>
          <a:srgbClr val="FFD5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j 7">
        <a:dk1>
          <a:srgbClr val="000000"/>
        </a:dk1>
        <a:lt1>
          <a:srgbClr val="9ACE76"/>
        </a:lt1>
        <a:dk2>
          <a:srgbClr val="006600"/>
        </a:dk2>
        <a:lt2>
          <a:srgbClr val="68A83C"/>
        </a:lt2>
        <a:accent1>
          <a:srgbClr val="E5B479"/>
        </a:accent1>
        <a:accent2>
          <a:srgbClr val="C2AC5C"/>
        </a:accent2>
        <a:accent3>
          <a:srgbClr val="CAE3BD"/>
        </a:accent3>
        <a:accent4>
          <a:srgbClr val="000000"/>
        </a:accent4>
        <a:accent5>
          <a:srgbClr val="F0D6BE"/>
        </a:accent5>
        <a:accent6>
          <a:srgbClr val="B09B53"/>
        </a:accent6>
        <a:hlink>
          <a:srgbClr val="A25A4E"/>
        </a:hlink>
        <a:folHlink>
          <a:srgbClr val="CD85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j 8">
        <a:dk1>
          <a:srgbClr val="2A547E"/>
        </a:dk1>
        <a:lt1>
          <a:srgbClr val="FFFFFF"/>
        </a:lt1>
        <a:dk2>
          <a:srgbClr val="4E89C4"/>
        </a:dk2>
        <a:lt2>
          <a:srgbClr val="CCECFF"/>
        </a:lt2>
        <a:accent1>
          <a:srgbClr val="31B5C3"/>
        </a:accent1>
        <a:accent2>
          <a:srgbClr val="89AD65"/>
        </a:accent2>
        <a:accent3>
          <a:srgbClr val="B2C4DE"/>
        </a:accent3>
        <a:accent4>
          <a:srgbClr val="DADADA"/>
        </a:accent4>
        <a:accent5>
          <a:srgbClr val="ADD7DE"/>
        </a:accent5>
        <a:accent6>
          <a:srgbClr val="7C9C5B"/>
        </a:accent6>
        <a:hlink>
          <a:srgbClr val="A3934D"/>
        </a:hlink>
        <a:folHlink>
          <a:srgbClr val="90B5D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j 9">
        <a:dk1>
          <a:srgbClr val="001848"/>
        </a:dk1>
        <a:lt1>
          <a:srgbClr val="CCECFF"/>
        </a:lt1>
        <a:dk2>
          <a:srgbClr val="0033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E2F4FF"/>
        </a:accent3>
        <a:accent4>
          <a:srgbClr val="00133C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F9F3F1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E2DCDA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14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24216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CD3B13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6">
      <a:dk1>
        <a:srgbClr val="2F2D25"/>
      </a:dk1>
      <a:lt1>
        <a:srgbClr val="FFFFFF"/>
      </a:lt1>
      <a:dk2>
        <a:srgbClr val="656151"/>
      </a:dk2>
      <a:lt2>
        <a:srgbClr val="FFFFCC"/>
      </a:lt2>
      <a:accent1>
        <a:srgbClr val="818173"/>
      </a:accent1>
      <a:accent2>
        <a:srgbClr val="809EA8"/>
      </a:accent2>
      <a:accent3>
        <a:srgbClr val="B8B7B3"/>
      </a:accent3>
      <a:accent4>
        <a:srgbClr val="DADADA"/>
      </a:accent4>
      <a:accent5>
        <a:srgbClr val="C1C1BC"/>
      </a:accent5>
      <a:accent6>
        <a:srgbClr val="738F98"/>
      </a:accent6>
      <a:hlink>
        <a:srgbClr val="E2C86A"/>
      </a:hlink>
      <a:folHlink>
        <a:srgbClr val="B7B6A3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ネオン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グローバル</Template>
  <TotalTime>1331</TotalTime>
  <Words>362</Words>
  <Application>Microsoft Office PowerPoint</Application>
  <PresentationFormat>画面に合わせる (4:3)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31" baseType="lpstr">
      <vt:lpstr>HGSｺﾞｼｯｸE</vt:lpstr>
      <vt:lpstr>HGｺﾞｼｯｸE</vt:lpstr>
      <vt:lpstr>HGｺﾞｼｯｸM</vt:lpstr>
      <vt:lpstr>Monotype Sorts</vt:lpstr>
      <vt:lpstr>ＭＳ Ｐゴシック</vt:lpstr>
      <vt:lpstr>ＭＳ ゴシック</vt:lpstr>
      <vt:lpstr>Arial</vt:lpstr>
      <vt:lpstr>Calibri</vt:lpstr>
      <vt:lpstr>Century Gothic</vt:lpstr>
      <vt:lpstr>Tahoma</vt:lpstr>
      <vt:lpstr>Times New Roman</vt:lpstr>
      <vt:lpstr>Verdana</vt:lpstr>
      <vt:lpstr>Wingdings</vt:lpstr>
      <vt:lpstr>Wingdings 2</vt:lpstr>
      <vt:lpstr>Worldj</vt:lpstr>
      <vt:lpstr>テーマ1</vt:lpstr>
      <vt:lpstr>Balance</vt:lpstr>
      <vt:lpstr>ネオン</vt:lpstr>
      <vt:lpstr>社会科学への誘い</vt:lpstr>
      <vt:lpstr> </vt:lpstr>
      <vt:lpstr>パラダイム (Paradigm)</vt:lpstr>
      <vt:lpstr>パラダイムの観点</vt:lpstr>
      <vt:lpstr>時系列で見た社会変化と個人</vt:lpstr>
      <vt:lpstr>パラダイムを予感させるキーワード</vt:lpstr>
      <vt:lpstr>日本経済新聞２０１０年６月26日</vt:lpstr>
      <vt:lpstr>PowerPoint プレゼンテーション</vt:lpstr>
      <vt:lpstr>アイデンティティー (Identity)</vt:lpstr>
      <vt:lpstr>アイデンティティーの確立 エリクソン</vt:lpstr>
      <vt:lpstr>アイデンティティ－の追求 エリクソン</vt:lpstr>
      <vt:lpstr>馬場伸也 『アイデンティティーの国際政治学』 東京大学出版会1980年刊</vt:lpstr>
      <vt:lpstr>THE WORK OF NATIONS ロバート・Ｂ・ライシュ</vt:lpstr>
    </vt:vector>
  </TitlesOfParts>
  <Company>早稲田大学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貿易論</dc:title>
  <dc:creator>江夏健一</dc:creator>
  <cp:lastModifiedBy>Toshio Kishimoto</cp:lastModifiedBy>
  <cp:revision>73</cp:revision>
  <cp:lastPrinted>2018-04-13T06:54:08Z</cp:lastPrinted>
  <dcterms:created xsi:type="dcterms:W3CDTF">2000-01-05T00:53:24Z</dcterms:created>
  <dcterms:modified xsi:type="dcterms:W3CDTF">2018-04-13T06:56:29Z</dcterms:modified>
</cp:coreProperties>
</file>